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76" r:id="rId4"/>
    <p:sldId id="277" r:id="rId5"/>
    <p:sldId id="275" r:id="rId6"/>
    <p:sldId id="294" r:id="rId7"/>
    <p:sldId id="278" r:id="rId8"/>
    <p:sldId id="279" r:id="rId9"/>
    <p:sldId id="286" r:id="rId10"/>
    <p:sldId id="291" r:id="rId11"/>
    <p:sldId id="293" r:id="rId12"/>
    <p:sldId id="287" r:id="rId13"/>
    <p:sldId id="288" r:id="rId14"/>
    <p:sldId id="295" r:id="rId15"/>
    <p:sldId id="296" r:id="rId16"/>
    <p:sldId id="280" r:id="rId17"/>
    <p:sldId id="297" r:id="rId18"/>
    <p:sldId id="298" r:id="rId19"/>
    <p:sldId id="299" r:id="rId20"/>
    <p:sldId id="300" r:id="rId21"/>
    <p:sldId id="301" r:id="rId22"/>
    <p:sldId id="302" r:id="rId23"/>
    <p:sldId id="303" r:id="rId24"/>
    <p:sldId id="304" r:id="rId25"/>
    <p:sldId id="306" r:id="rId26"/>
    <p:sldId id="307" r:id="rId27"/>
    <p:sldId id="282" r:id="rId28"/>
    <p:sldId id="283" r:id="rId29"/>
    <p:sldId id="305" r:id="rId30"/>
    <p:sldId id="308" r:id="rId31"/>
    <p:sldId id="310" r:id="rId32"/>
    <p:sldId id="309"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22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9429EB7-75FE-4346-B420-8101485AECFD}" v="70" dt="2019-04-04T20:05:35.46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3" d="100"/>
          <a:sy n="113" d="100"/>
        </p:scale>
        <p:origin x="43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inchell, Brooks" userId="ba1d8d3e-74ec-46db-943e-d5a60e38f2d0" providerId="ADAL" clId="{C9429EB7-75FE-4346-B420-8101485AECFD}"/>
    <pc:docChg chg="custSel addSld delSld modSld sldOrd">
      <pc:chgData name="Winchell, Brooks" userId="ba1d8d3e-74ec-46db-943e-d5a60e38f2d0" providerId="ADAL" clId="{C9429EB7-75FE-4346-B420-8101485AECFD}" dt="2019-04-04T20:07:58.044" v="8487" actId="20577"/>
      <pc:docMkLst>
        <pc:docMk/>
      </pc:docMkLst>
      <pc:sldChg chg="modSp ord">
        <pc:chgData name="Winchell, Brooks" userId="ba1d8d3e-74ec-46db-943e-d5a60e38f2d0" providerId="ADAL" clId="{C9429EB7-75FE-4346-B420-8101485AECFD}" dt="2019-04-04T19:00:06.616" v="6160" actId="20577"/>
        <pc:sldMkLst>
          <pc:docMk/>
          <pc:sldMk cId="1620800765" sldId="275"/>
        </pc:sldMkLst>
        <pc:spChg chg="mod">
          <ac:chgData name="Winchell, Brooks" userId="ba1d8d3e-74ec-46db-943e-d5a60e38f2d0" providerId="ADAL" clId="{C9429EB7-75FE-4346-B420-8101485AECFD}" dt="2019-04-04T18:57:55.466" v="6063" actId="20577"/>
          <ac:spMkLst>
            <pc:docMk/>
            <pc:sldMk cId="1620800765" sldId="275"/>
            <ac:spMk id="2" creationId="{C83E1439-D164-4301-82A7-EBB5CBC2088C}"/>
          </ac:spMkLst>
        </pc:spChg>
        <pc:spChg chg="mod">
          <ac:chgData name="Winchell, Brooks" userId="ba1d8d3e-74ec-46db-943e-d5a60e38f2d0" providerId="ADAL" clId="{C9429EB7-75FE-4346-B420-8101485AECFD}" dt="2019-04-04T19:00:06.616" v="6160" actId="20577"/>
          <ac:spMkLst>
            <pc:docMk/>
            <pc:sldMk cId="1620800765" sldId="275"/>
            <ac:spMk id="3" creationId="{C7C636DF-6AB7-47A8-A2AE-4B5DE1E7B694}"/>
          </ac:spMkLst>
        </pc:spChg>
      </pc:sldChg>
      <pc:sldChg chg="ord">
        <pc:chgData name="Winchell, Brooks" userId="ba1d8d3e-74ec-46db-943e-d5a60e38f2d0" providerId="ADAL" clId="{C9429EB7-75FE-4346-B420-8101485AECFD}" dt="2019-04-04T18:56:18.014" v="6048"/>
        <pc:sldMkLst>
          <pc:docMk/>
          <pc:sldMk cId="372847649" sldId="276"/>
        </pc:sldMkLst>
      </pc:sldChg>
      <pc:sldChg chg="ord">
        <pc:chgData name="Winchell, Brooks" userId="ba1d8d3e-74ec-46db-943e-d5a60e38f2d0" providerId="ADAL" clId="{C9429EB7-75FE-4346-B420-8101485AECFD}" dt="2019-04-04T18:56:18.014" v="6048"/>
        <pc:sldMkLst>
          <pc:docMk/>
          <pc:sldMk cId="383799704" sldId="277"/>
        </pc:sldMkLst>
      </pc:sldChg>
      <pc:sldChg chg="addSp delSp modSp">
        <pc:chgData name="Winchell, Brooks" userId="ba1d8d3e-74ec-46db-943e-d5a60e38f2d0" providerId="ADAL" clId="{C9429EB7-75FE-4346-B420-8101485AECFD}" dt="2019-04-04T15:34:05.007" v="2142" actId="20577"/>
        <pc:sldMkLst>
          <pc:docMk/>
          <pc:sldMk cId="38480067" sldId="280"/>
        </pc:sldMkLst>
        <pc:spChg chg="mod">
          <ac:chgData name="Winchell, Brooks" userId="ba1d8d3e-74ec-46db-943e-d5a60e38f2d0" providerId="ADAL" clId="{C9429EB7-75FE-4346-B420-8101485AECFD}" dt="2019-04-04T15:24:23.310" v="902" actId="20577"/>
          <ac:spMkLst>
            <pc:docMk/>
            <pc:sldMk cId="38480067" sldId="280"/>
            <ac:spMk id="2" creationId="{E1EFCFC9-BF90-46B8-89A9-3B3B60EB6CDD}"/>
          </ac:spMkLst>
        </pc:spChg>
        <pc:spChg chg="del">
          <ac:chgData name="Winchell, Brooks" userId="ba1d8d3e-74ec-46db-943e-d5a60e38f2d0" providerId="ADAL" clId="{C9429EB7-75FE-4346-B420-8101485AECFD}" dt="2019-04-04T15:26:19.450" v="903"/>
          <ac:spMkLst>
            <pc:docMk/>
            <pc:sldMk cId="38480067" sldId="280"/>
            <ac:spMk id="3" creationId="{913E488E-0130-4AFC-A8F7-900C7A0622B7}"/>
          </ac:spMkLst>
        </pc:spChg>
        <pc:spChg chg="mod">
          <ac:chgData name="Winchell, Brooks" userId="ba1d8d3e-74ec-46db-943e-d5a60e38f2d0" providerId="ADAL" clId="{C9429EB7-75FE-4346-B420-8101485AECFD}" dt="2019-04-04T15:34:05.007" v="2142" actId="20577"/>
          <ac:spMkLst>
            <pc:docMk/>
            <pc:sldMk cId="38480067" sldId="280"/>
            <ac:spMk id="4" creationId="{A53D8FF6-A201-4587-A801-B71E7FB3736B}"/>
          </ac:spMkLst>
        </pc:spChg>
        <pc:picChg chg="add mod">
          <ac:chgData name="Winchell, Brooks" userId="ba1d8d3e-74ec-46db-943e-d5a60e38f2d0" providerId="ADAL" clId="{C9429EB7-75FE-4346-B420-8101485AECFD}" dt="2019-04-04T15:26:28.026" v="905" actId="14100"/>
          <ac:picMkLst>
            <pc:docMk/>
            <pc:sldMk cId="38480067" sldId="280"/>
            <ac:picMk id="5" creationId="{290A134B-962C-432C-80F9-75B5AB5AACE4}"/>
          </ac:picMkLst>
        </pc:picChg>
      </pc:sldChg>
      <pc:sldChg chg="modSp add">
        <pc:chgData name="Winchell, Brooks" userId="ba1d8d3e-74ec-46db-943e-d5a60e38f2d0" providerId="ADAL" clId="{C9429EB7-75FE-4346-B420-8101485AECFD}" dt="2019-04-04T19:56:03.947" v="7016" actId="14100"/>
        <pc:sldMkLst>
          <pc:docMk/>
          <pc:sldMk cId="2085660387" sldId="282"/>
        </pc:sldMkLst>
        <pc:spChg chg="mod">
          <ac:chgData name="Winchell, Brooks" userId="ba1d8d3e-74ec-46db-943e-d5a60e38f2d0" providerId="ADAL" clId="{C9429EB7-75FE-4346-B420-8101485AECFD}" dt="2019-04-04T19:55:59.026" v="7015" actId="20577"/>
          <ac:spMkLst>
            <pc:docMk/>
            <pc:sldMk cId="2085660387" sldId="282"/>
            <ac:spMk id="4" creationId="{00000000-0000-0000-0000-000000000000}"/>
          </ac:spMkLst>
        </pc:spChg>
        <pc:cxnChg chg="mod">
          <ac:chgData name="Winchell, Brooks" userId="ba1d8d3e-74ec-46db-943e-d5a60e38f2d0" providerId="ADAL" clId="{C9429EB7-75FE-4346-B420-8101485AECFD}" dt="2019-04-04T19:56:03.947" v="7016" actId="14100"/>
          <ac:cxnSpMkLst>
            <pc:docMk/>
            <pc:sldMk cId="2085660387" sldId="282"/>
            <ac:cxnSpMk id="13" creationId="{00000000-0000-0000-0000-000000000000}"/>
          </ac:cxnSpMkLst>
        </pc:cxnChg>
      </pc:sldChg>
      <pc:sldChg chg="add">
        <pc:chgData name="Winchell, Brooks" userId="ba1d8d3e-74ec-46db-943e-d5a60e38f2d0" providerId="ADAL" clId="{C9429EB7-75FE-4346-B420-8101485AECFD}" dt="2019-04-04T19:55:34.402" v="6918"/>
        <pc:sldMkLst>
          <pc:docMk/>
          <pc:sldMk cId="3286496256" sldId="283"/>
        </pc:sldMkLst>
      </pc:sldChg>
      <pc:sldChg chg="modSp">
        <pc:chgData name="Winchell, Brooks" userId="ba1d8d3e-74ec-46db-943e-d5a60e38f2d0" providerId="ADAL" clId="{C9429EB7-75FE-4346-B420-8101485AECFD}" dt="2019-04-04T11:47:27.917" v="38" actId="20577"/>
        <pc:sldMkLst>
          <pc:docMk/>
          <pc:sldMk cId="1952153996" sldId="295"/>
        </pc:sldMkLst>
        <pc:spChg chg="mod">
          <ac:chgData name="Winchell, Brooks" userId="ba1d8d3e-74ec-46db-943e-d5a60e38f2d0" providerId="ADAL" clId="{C9429EB7-75FE-4346-B420-8101485AECFD}" dt="2019-04-04T11:47:27.917" v="38" actId="20577"/>
          <ac:spMkLst>
            <pc:docMk/>
            <pc:sldMk cId="1952153996" sldId="295"/>
            <ac:spMk id="2" creationId="{A4105909-B814-4E5A-BBCC-B2B372E0052C}"/>
          </ac:spMkLst>
        </pc:spChg>
      </pc:sldChg>
      <pc:sldChg chg="addSp delSp modSp">
        <pc:chgData name="Winchell, Brooks" userId="ba1d8d3e-74ec-46db-943e-d5a60e38f2d0" providerId="ADAL" clId="{C9429EB7-75FE-4346-B420-8101485AECFD}" dt="2019-04-04T19:08:37.060" v="6211" actId="113"/>
        <pc:sldMkLst>
          <pc:docMk/>
          <pc:sldMk cId="3152317179" sldId="296"/>
        </pc:sldMkLst>
        <pc:spChg chg="mod">
          <ac:chgData name="Winchell, Brooks" userId="ba1d8d3e-74ec-46db-943e-d5a60e38f2d0" providerId="ADAL" clId="{C9429EB7-75FE-4346-B420-8101485AECFD}" dt="2019-04-04T11:47:41.233" v="78" actId="20577"/>
          <ac:spMkLst>
            <pc:docMk/>
            <pc:sldMk cId="3152317179" sldId="296"/>
            <ac:spMk id="2" creationId="{5CB2383B-5ED1-4291-9930-391BE283F535}"/>
          </ac:spMkLst>
        </pc:spChg>
        <pc:spChg chg="mod">
          <ac:chgData name="Winchell, Brooks" userId="ba1d8d3e-74ec-46db-943e-d5a60e38f2d0" providerId="ADAL" clId="{C9429EB7-75FE-4346-B420-8101485AECFD}" dt="2019-04-04T19:08:37.060" v="6211" actId="113"/>
          <ac:spMkLst>
            <pc:docMk/>
            <pc:sldMk cId="3152317179" sldId="296"/>
            <ac:spMk id="3" creationId="{EC09AC84-D42D-4E3F-AF26-449CB6793A9D}"/>
          </ac:spMkLst>
        </pc:spChg>
        <pc:spChg chg="add del mod">
          <ac:chgData name="Winchell, Brooks" userId="ba1d8d3e-74ec-46db-943e-d5a60e38f2d0" providerId="ADAL" clId="{C9429EB7-75FE-4346-B420-8101485AECFD}" dt="2019-04-04T15:13:18.577" v="601"/>
          <ac:spMkLst>
            <pc:docMk/>
            <pc:sldMk cId="3152317179" sldId="296"/>
            <ac:spMk id="4" creationId="{D5525B5E-4315-4C45-A37F-34396AB14244}"/>
          </ac:spMkLst>
        </pc:spChg>
        <pc:picChg chg="add mod">
          <ac:chgData name="Winchell, Brooks" userId="ba1d8d3e-74ec-46db-943e-d5a60e38f2d0" providerId="ADAL" clId="{C9429EB7-75FE-4346-B420-8101485AECFD}" dt="2019-04-04T15:13:53.255" v="606" actId="14100"/>
          <ac:picMkLst>
            <pc:docMk/>
            <pc:sldMk cId="3152317179" sldId="296"/>
            <ac:picMk id="5" creationId="{0A4C046C-A584-476C-A51E-E0251C0D1D42}"/>
          </ac:picMkLst>
        </pc:picChg>
        <pc:cxnChg chg="add mod">
          <ac:chgData name="Winchell, Brooks" userId="ba1d8d3e-74ec-46db-943e-d5a60e38f2d0" providerId="ADAL" clId="{C9429EB7-75FE-4346-B420-8101485AECFD}" dt="2019-04-04T19:08:21.591" v="6204" actId="14100"/>
          <ac:cxnSpMkLst>
            <pc:docMk/>
            <pc:sldMk cId="3152317179" sldId="296"/>
            <ac:cxnSpMk id="7" creationId="{185E0F0F-1965-43A6-A678-03344E371AA6}"/>
          </ac:cxnSpMkLst>
        </pc:cxnChg>
      </pc:sldChg>
      <pc:sldChg chg="addSp delSp modSp add">
        <pc:chgData name="Winchell, Brooks" userId="ba1d8d3e-74ec-46db-943e-d5a60e38f2d0" providerId="ADAL" clId="{C9429EB7-75FE-4346-B420-8101485AECFD}" dt="2019-04-04T19:10:21.839" v="6258" actId="14100"/>
        <pc:sldMkLst>
          <pc:docMk/>
          <pc:sldMk cId="432237806" sldId="297"/>
        </pc:sldMkLst>
        <pc:spChg chg="mod">
          <ac:chgData name="Winchell, Brooks" userId="ba1d8d3e-74ec-46db-943e-d5a60e38f2d0" providerId="ADAL" clId="{C9429EB7-75FE-4346-B420-8101485AECFD}" dt="2019-04-04T15:30:12.524" v="1575" actId="20577"/>
          <ac:spMkLst>
            <pc:docMk/>
            <pc:sldMk cId="432237806" sldId="297"/>
            <ac:spMk id="2" creationId="{C7E41B35-6AE4-42CE-8C4A-6F6BC5B6C8D2}"/>
          </ac:spMkLst>
        </pc:spChg>
        <pc:spChg chg="del">
          <ac:chgData name="Winchell, Brooks" userId="ba1d8d3e-74ec-46db-943e-d5a60e38f2d0" providerId="ADAL" clId="{C9429EB7-75FE-4346-B420-8101485AECFD}" dt="2019-04-04T15:30:46.066" v="1576"/>
          <ac:spMkLst>
            <pc:docMk/>
            <pc:sldMk cId="432237806" sldId="297"/>
            <ac:spMk id="3" creationId="{36E90D93-4BE6-44F6-9BCE-3D164538A841}"/>
          </ac:spMkLst>
        </pc:spChg>
        <pc:spChg chg="mod">
          <ac:chgData name="Winchell, Brooks" userId="ba1d8d3e-74ec-46db-943e-d5a60e38f2d0" providerId="ADAL" clId="{C9429EB7-75FE-4346-B420-8101485AECFD}" dt="2019-04-04T19:10:17.634" v="6257" actId="20577"/>
          <ac:spMkLst>
            <pc:docMk/>
            <pc:sldMk cId="432237806" sldId="297"/>
            <ac:spMk id="4" creationId="{AE8258F9-5685-467E-86EB-83EF9DFC38FD}"/>
          </ac:spMkLst>
        </pc:spChg>
        <pc:picChg chg="add mod">
          <ac:chgData name="Winchell, Brooks" userId="ba1d8d3e-74ec-46db-943e-d5a60e38f2d0" providerId="ADAL" clId="{C9429EB7-75FE-4346-B420-8101485AECFD}" dt="2019-04-04T15:30:54.670" v="1580" actId="27614"/>
          <ac:picMkLst>
            <pc:docMk/>
            <pc:sldMk cId="432237806" sldId="297"/>
            <ac:picMk id="6" creationId="{8FF664A0-0B4A-4218-BAC5-62E9AB5CD995}"/>
          </ac:picMkLst>
        </pc:picChg>
        <pc:cxnChg chg="add mod">
          <ac:chgData name="Winchell, Brooks" userId="ba1d8d3e-74ec-46db-943e-d5a60e38f2d0" providerId="ADAL" clId="{C9429EB7-75FE-4346-B420-8101485AECFD}" dt="2019-04-04T15:31:37.997" v="1714" actId="1582"/>
          <ac:cxnSpMkLst>
            <pc:docMk/>
            <pc:sldMk cId="432237806" sldId="297"/>
            <ac:cxnSpMk id="8" creationId="{7294CBD5-C531-41BD-8B52-1AAB2D25951E}"/>
          </ac:cxnSpMkLst>
        </pc:cxnChg>
        <pc:cxnChg chg="add mod">
          <ac:chgData name="Winchell, Brooks" userId="ba1d8d3e-74ec-46db-943e-d5a60e38f2d0" providerId="ADAL" clId="{C9429EB7-75FE-4346-B420-8101485AECFD}" dt="2019-04-04T19:10:21.839" v="6258" actId="14100"/>
          <ac:cxnSpMkLst>
            <pc:docMk/>
            <pc:sldMk cId="432237806" sldId="297"/>
            <ac:cxnSpMk id="10" creationId="{78D09CEC-945D-4953-95C2-8CC17D021659}"/>
          </ac:cxnSpMkLst>
        </pc:cxnChg>
      </pc:sldChg>
      <pc:sldChg chg="addSp delSp modSp add">
        <pc:chgData name="Winchell, Brooks" userId="ba1d8d3e-74ec-46db-943e-d5a60e38f2d0" providerId="ADAL" clId="{C9429EB7-75FE-4346-B420-8101485AECFD}" dt="2019-04-04T15:37:48.862" v="2583" actId="1582"/>
        <pc:sldMkLst>
          <pc:docMk/>
          <pc:sldMk cId="448109878" sldId="298"/>
        </pc:sldMkLst>
        <pc:spChg chg="mod">
          <ac:chgData name="Winchell, Brooks" userId="ba1d8d3e-74ec-46db-943e-d5a60e38f2d0" providerId="ADAL" clId="{C9429EB7-75FE-4346-B420-8101485AECFD}" dt="2019-04-04T15:33:50.436" v="2133" actId="20577"/>
          <ac:spMkLst>
            <pc:docMk/>
            <pc:sldMk cId="448109878" sldId="298"/>
            <ac:spMk id="2" creationId="{3073D8EB-10DE-4D0E-9ED6-EA93A597EA9C}"/>
          </ac:spMkLst>
        </pc:spChg>
        <pc:spChg chg="del">
          <ac:chgData name="Winchell, Brooks" userId="ba1d8d3e-74ec-46db-943e-d5a60e38f2d0" providerId="ADAL" clId="{C9429EB7-75FE-4346-B420-8101485AECFD}" dt="2019-04-04T15:34:34.281" v="2143"/>
          <ac:spMkLst>
            <pc:docMk/>
            <pc:sldMk cId="448109878" sldId="298"/>
            <ac:spMk id="3" creationId="{95852938-BAA6-4CF0-924F-8BEAC1CE15CE}"/>
          </ac:spMkLst>
        </pc:spChg>
        <pc:spChg chg="del">
          <ac:chgData name="Winchell, Brooks" userId="ba1d8d3e-74ec-46db-943e-d5a60e38f2d0" providerId="ADAL" clId="{C9429EB7-75FE-4346-B420-8101485AECFD}" dt="2019-04-04T15:35:01.936" v="2150"/>
          <ac:spMkLst>
            <pc:docMk/>
            <pc:sldMk cId="448109878" sldId="298"/>
            <ac:spMk id="4" creationId="{D58DEA88-66D3-4D8C-982F-DE75BC016E56}"/>
          </ac:spMkLst>
        </pc:spChg>
        <pc:spChg chg="add del mod">
          <ac:chgData name="Winchell, Brooks" userId="ba1d8d3e-74ec-46db-943e-d5a60e38f2d0" providerId="ADAL" clId="{C9429EB7-75FE-4346-B420-8101485AECFD}" dt="2019-04-04T15:35:39.303" v="2164"/>
          <ac:spMkLst>
            <pc:docMk/>
            <pc:sldMk cId="448109878" sldId="298"/>
            <ac:spMk id="9" creationId="{84120C85-4CC8-4791-9A58-D83F60854280}"/>
          </ac:spMkLst>
        </pc:spChg>
        <pc:spChg chg="add mod">
          <ac:chgData name="Winchell, Brooks" userId="ba1d8d3e-74ec-46db-943e-d5a60e38f2d0" providerId="ADAL" clId="{C9429EB7-75FE-4346-B420-8101485AECFD}" dt="2019-04-04T15:37:37.274" v="2581" actId="20577"/>
          <ac:spMkLst>
            <pc:docMk/>
            <pc:sldMk cId="448109878" sldId="298"/>
            <ac:spMk id="10" creationId="{B9CA5F18-3E11-40C7-99A8-11818A4E373D}"/>
          </ac:spMkLst>
        </pc:spChg>
        <pc:picChg chg="add mod">
          <ac:chgData name="Winchell, Brooks" userId="ba1d8d3e-74ec-46db-943e-d5a60e38f2d0" providerId="ADAL" clId="{C9429EB7-75FE-4346-B420-8101485AECFD}" dt="2019-04-04T15:35:15.290" v="2156" actId="1076"/>
          <ac:picMkLst>
            <pc:docMk/>
            <pc:sldMk cId="448109878" sldId="298"/>
            <ac:picMk id="6" creationId="{D444B688-C3D3-4FFA-852C-641C2AEFAA61}"/>
          </ac:picMkLst>
        </pc:picChg>
        <pc:picChg chg="add mod">
          <ac:chgData name="Winchell, Brooks" userId="ba1d8d3e-74ec-46db-943e-d5a60e38f2d0" providerId="ADAL" clId="{C9429EB7-75FE-4346-B420-8101485AECFD}" dt="2019-04-04T15:35:20.662" v="2158" actId="14100"/>
          <ac:picMkLst>
            <pc:docMk/>
            <pc:sldMk cId="448109878" sldId="298"/>
            <ac:picMk id="8" creationId="{5F81107D-AF02-4B84-8CE2-754DD510D14A}"/>
          </ac:picMkLst>
        </pc:picChg>
        <pc:cxnChg chg="add mod">
          <ac:chgData name="Winchell, Brooks" userId="ba1d8d3e-74ec-46db-943e-d5a60e38f2d0" providerId="ADAL" clId="{C9429EB7-75FE-4346-B420-8101485AECFD}" dt="2019-04-04T15:36:53.909" v="2335" actId="1582"/>
          <ac:cxnSpMkLst>
            <pc:docMk/>
            <pc:sldMk cId="448109878" sldId="298"/>
            <ac:cxnSpMk id="12" creationId="{12BA983C-E348-4E4B-8FA4-96ABC3519491}"/>
          </ac:cxnSpMkLst>
        </pc:cxnChg>
        <pc:cxnChg chg="add mod">
          <ac:chgData name="Winchell, Brooks" userId="ba1d8d3e-74ec-46db-943e-d5a60e38f2d0" providerId="ADAL" clId="{C9429EB7-75FE-4346-B420-8101485AECFD}" dt="2019-04-04T15:37:48.862" v="2583" actId="1582"/>
          <ac:cxnSpMkLst>
            <pc:docMk/>
            <pc:sldMk cId="448109878" sldId="298"/>
            <ac:cxnSpMk id="14" creationId="{55BC1A3F-96F1-40CA-AB68-F1979F302C00}"/>
          </ac:cxnSpMkLst>
        </pc:cxnChg>
      </pc:sldChg>
      <pc:sldChg chg="addSp delSp modSp add">
        <pc:chgData name="Winchell, Brooks" userId="ba1d8d3e-74ec-46db-943e-d5a60e38f2d0" providerId="ADAL" clId="{C9429EB7-75FE-4346-B420-8101485AECFD}" dt="2019-04-04T15:43:29.073" v="3578" actId="1076"/>
        <pc:sldMkLst>
          <pc:docMk/>
          <pc:sldMk cId="854811562" sldId="299"/>
        </pc:sldMkLst>
        <pc:spChg chg="mod">
          <ac:chgData name="Winchell, Brooks" userId="ba1d8d3e-74ec-46db-943e-d5a60e38f2d0" providerId="ADAL" clId="{C9429EB7-75FE-4346-B420-8101485AECFD}" dt="2019-04-04T15:38:15.808" v="2651" actId="20577"/>
          <ac:spMkLst>
            <pc:docMk/>
            <pc:sldMk cId="854811562" sldId="299"/>
            <ac:spMk id="2" creationId="{3BCA122A-608D-46C7-BCB7-C24FEC61DDAA}"/>
          </ac:spMkLst>
        </pc:spChg>
        <pc:spChg chg="del">
          <ac:chgData name="Winchell, Brooks" userId="ba1d8d3e-74ec-46db-943e-d5a60e38f2d0" providerId="ADAL" clId="{C9429EB7-75FE-4346-B420-8101485AECFD}" dt="2019-04-04T15:41:01.548" v="3178"/>
          <ac:spMkLst>
            <pc:docMk/>
            <pc:sldMk cId="854811562" sldId="299"/>
            <ac:spMk id="3" creationId="{C3FB3C91-505D-4963-88BA-17F24B009FB7}"/>
          </ac:spMkLst>
        </pc:spChg>
        <pc:spChg chg="mod">
          <ac:chgData name="Winchell, Brooks" userId="ba1d8d3e-74ec-46db-943e-d5a60e38f2d0" providerId="ADAL" clId="{C9429EB7-75FE-4346-B420-8101485AECFD}" dt="2019-04-04T15:42:42.734" v="3572" actId="20577"/>
          <ac:spMkLst>
            <pc:docMk/>
            <pc:sldMk cId="854811562" sldId="299"/>
            <ac:spMk id="4" creationId="{22EB5F32-7BEF-4832-A7E4-01E381CD426A}"/>
          </ac:spMkLst>
        </pc:spChg>
        <pc:picChg chg="add mod">
          <ac:chgData name="Winchell, Brooks" userId="ba1d8d3e-74ec-46db-943e-d5a60e38f2d0" providerId="ADAL" clId="{C9429EB7-75FE-4346-B420-8101485AECFD}" dt="2019-04-04T15:43:29.073" v="3578" actId="1076"/>
          <ac:picMkLst>
            <pc:docMk/>
            <pc:sldMk cId="854811562" sldId="299"/>
            <ac:picMk id="6" creationId="{C8199DA5-428F-45B7-92C7-68CCA06955C9}"/>
          </ac:picMkLst>
        </pc:picChg>
        <pc:picChg chg="add mod">
          <ac:chgData name="Winchell, Brooks" userId="ba1d8d3e-74ec-46db-943e-d5a60e38f2d0" providerId="ADAL" clId="{C9429EB7-75FE-4346-B420-8101485AECFD}" dt="2019-04-04T15:41:03.797" v="3179" actId="1076"/>
          <ac:picMkLst>
            <pc:docMk/>
            <pc:sldMk cId="854811562" sldId="299"/>
            <ac:picMk id="1026" creationId="{1B5DE9F1-204B-46E6-BEF0-52A46377FC16}"/>
          </ac:picMkLst>
        </pc:picChg>
      </pc:sldChg>
      <pc:sldChg chg="modSp add">
        <pc:chgData name="Winchell, Brooks" userId="ba1d8d3e-74ec-46db-943e-d5a60e38f2d0" providerId="ADAL" clId="{C9429EB7-75FE-4346-B420-8101485AECFD}" dt="2019-04-04T19:11:14.551" v="6267" actId="20577"/>
        <pc:sldMkLst>
          <pc:docMk/>
          <pc:sldMk cId="2526855396" sldId="300"/>
        </pc:sldMkLst>
        <pc:spChg chg="mod">
          <ac:chgData name="Winchell, Brooks" userId="ba1d8d3e-74ec-46db-943e-d5a60e38f2d0" providerId="ADAL" clId="{C9429EB7-75FE-4346-B420-8101485AECFD}" dt="2019-04-04T19:11:14.551" v="6267" actId="20577"/>
          <ac:spMkLst>
            <pc:docMk/>
            <pc:sldMk cId="2526855396" sldId="300"/>
            <ac:spMk id="2" creationId="{F9160576-D1F3-4A76-9102-E0152BD1DAB7}"/>
          </ac:spMkLst>
        </pc:spChg>
        <pc:spChg chg="mod">
          <ac:chgData name="Winchell, Brooks" userId="ba1d8d3e-74ec-46db-943e-d5a60e38f2d0" providerId="ADAL" clId="{C9429EB7-75FE-4346-B420-8101485AECFD}" dt="2019-04-04T15:44:57.279" v="3651" actId="20577"/>
          <ac:spMkLst>
            <pc:docMk/>
            <pc:sldMk cId="2526855396" sldId="300"/>
            <ac:spMk id="3" creationId="{77E5216A-4862-4EEE-A51D-76AB62F6881F}"/>
          </ac:spMkLst>
        </pc:spChg>
      </pc:sldChg>
      <pc:sldChg chg="addSp delSp modSp add">
        <pc:chgData name="Winchell, Brooks" userId="ba1d8d3e-74ec-46db-943e-d5a60e38f2d0" providerId="ADAL" clId="{C9429EB7-75FE-4346-B420-8101485AECFD}" dt="2019-04-04T19:13:33.365" v="6348" actId="14100"/>
        <pc:sldMkLst>
          <pc:docMk/>
          <pc:sldMk cId="489066614" sldId="301"/>
        </pc:sldMkLst>
        <pc:spChg chg="mod">
          <ac:chgData name="Winchell, Brooks" userId="ba1d8d3e-74ec-46db-943e-d5a60e38f2d0" providerId="ADAL" clId="{C9429EB7-75FE-4346-B420-8101485AECFD}" dt="2019-04-04T15:45:39.400" v="3794" actId="20577"/>
          <ac:spMkLst>
            <pc:docMk/>
            <pc:sldMk cId="489066614" sldId="301"/>
            <ac:spMk id="2" creationId="{969622E7-8CDE-47DB-9131-F602474367E6}"/>
          </ac:spMkLst>
        </pc:spChg>
        <pc:spChg chg="del">
          <ac:chgData name="Winchell, Brooks" userId="ba1d8d3e-74ec-46db-943e-d5a60e38f2d0" providerId="ADAL" clId="{C9429EB7-75FE-4346-B420-8101485AECFD}" dt="2019-04-04T15:55:38.029" v="4322"/>
          <ac:spMkLst>
            <pc:docMk/>
            <pc:sldMk cId="489066614" sldId="301"/>
            <ac:spMk id="3" creationId="{B5A35370-8BC3-4D99-B79A-56575DBA0533}"/>
          </ac:spMkLst>
        </pc:spChg>
        <pc:spChg chg="mod">
          <ac:chgData name="Winchell, Brooks" userId="ba1d8d3e-74ec-46db-943e-d5a60e38f2d0" providerId="ADAL" clId="{C9429EB7-75FE-4346-B420-8101485AECFD}" dt="2019-04-04T19:13:24.444" v="6346" actId="27636"/>
          <ac:spMkLst>
            <pc:docMk/>
            <pc:sldMk cId="489066614" sldId="301"/>
            <ac:spMk id="4" creationId="{258AE45C-2D64-4011-9C3D-4B23DB4B6078}"/>
          </ac:spMkLst>
        </pc:spChg>
        <pc:picChg chg="add mod">
          <ac:chgData name="Winchell, Brooks" userId="ba1d8d3e-74ec-46db-943e-d5a60e38f2d0" providerId="ADAL" clId="{C9429EB7-75FE-4346-B420-8101485AECFD}" dt="2019-04-04T15:56:26.949" v="4332" actId="1076"/>
          <ac:picMkLst>
            <pc:docMk/>
            <pc:sldMk cId="489066614" sldId="301"/>
            <ac:picMk id="5" creationId="{3EA39C6F-6231-4680-BA86-CFDF0A3D9FB7}"/>
          </ac:picMkLst>
        </pc:picChg>
        <pc:picChg chg="add mod">
          <ac:chgData name="Winchell, Brooks" userId="ba1d8d3e-74ec-46db-943e-d5a60e38f2d0" providerId="ADAL" clId="{C9429EB7-75FE-4346-B420-8101485AECFD}" dt="2019-04-04T15:56:17.486" v="4331" actId="14100"/>
          <ac:picMkLst>
            <pc:docMk/>
            <pc:sldMk cId="489066614" sldId="301"/>
            <ac:picMk id="6" creationId="{C322D59F-D63C-4EE8-BEE7-06098FDF8F67}"/>
          </ac:picMkLst>
        </pc:picChg>
        <pc:cxnChg chg="add mod">
          <ac:chgData name="Winchell, Brooks" userId="ba1d8d3e-74ec-46db-943e-d5a60e38f2d0" providerId="ADAL" clId="{C9429EB7-75FE-4346-B420-8101485AECFD}" dt="2019-04-04T19:13:28.995" v="6347" actId="14100"/>
          <ac:cxnSpMkLst>
            <pc:docMk/>
            <pc:sldMk cId="489066614" sldId="301"/>
            <ac:cxnSpMk id="8" creationId="{8EB64824-1788-48E0-A2EE-C9681E43D03B}"/>
          </ac:cxnSpMkLst>
        </pc:cxnChg>
        <pc:cxnChg chg="add mod">
          <ac:chgData name="Winchell, Brooks" userId="ba1d8d3e-74ec-46db-943e-d5a60e38f2d0" providerId="ADAL" clId="{C9429EB7-75FE-4346-B420-8101485AECFD}" dt="2019-04-04T19:13:33.365" v="6348" actId="14100"/>
          <ac:cxnSpMkLst>
            <pc:docMk/>
            <pc:sldMk cId="489066614" sldId="301"/>
            <ac:cxnSpMk id="10" creationId="{367FE38A-C476-44A4-ABEA-809D20AE80A4}"/>
          </ac:cxnSpMkLst>
        </pc:cxnChg>
      </pc:sldChg>
      <pc:sldChg chg="add del">
        <pc:chgData name="Winchell, Brooks" userId="ba1d8d3e-74ec-46db-943e-d5a60e38f2d0" providerId="ADAL" clId="{C9429EB7-75FE-4346-B420-8101485AECFD}" dt="2019-04-04T15:45:04.584" v="3653" actId="2696"/>
        <pc:sldMkLst>
          <pc:docMk/>
          <pc:sldMk cId="2236370795" sldId="301"/>
        </pc:sldMkLst>
      </pc:sldChg>
      <pc:sldChg chg="addSp delSp modSp add">
        <pc:chgData name="Winchell, Brooks" userId="ba1d8d3e-74ec-46db-943e-d5a60e38f2d0" providerId="ADAL" clId="{C9429EB7-75FE-4346-B420-8101485AECFD}" dt="2019-04-04T16:05:17.135" v="5337" actId="14100"/>
        <pc:sldMkLst>
          <pc:docMk/>
          <pc:sldMk cId="3549565441" sldId="302"/>
        </pc:sldMkLst>
        <pc:spChg chg="mod">
          <ac:chgData name="Winchell, Brooks" userId="ba1d8d3e-74ec-46db-943e-d5a60e38f2d0" providerId="ADAL" clId="{C9429EB7-75FE-4346-B420-8101485AECFD}" dt="2019-04-04T15:59:26.118" v="4503" actId="20577"/>
          <ac:spMkLst>
            <pc:docMk/>
            <pc:sldMk cId="3549565441" sldId="302"/>
            <ac:spMk id="2" creationId="{633B2A1C-D4E8-45B0-8025-39E25A34303A}"/>
          </ac:spMkLst>
        </pc:spChg>
        <pc:spChg chg="add del">
          <ac:chgData name="Winchell, Brooks" userId="ba1d8d3e-74ec-46db-943e-d5a60e38f2d0" providerId="ADAL" clId="{C9429EB7-75FE-4346-B420-8101485AECFD}" dt="2019-04-04T15:59:52.902" v="4506"/>
          <ac:spMkLst>
            <pc:docMk/>
            <pc:sldMk cId="3549565441" sldId="302"/>
            <ac:spMk id="3" creationId="{C0893F8F-D4C2-4B3C-880E-F0A81DD0794E}"/>
          </ac:spMkLst>
        </pc:spChg>
        <pc:spChg chg="mod">
          <ac:chgData name="Winchell, Brooks" userId="ba1d8d3e-74ec-46db-943e-d5a60e38f2d0" providerId="ADAL" clId="{C9429EB7-75FE-4346-B420-8101485AECFD}" dt="2019-04-04T16:05:09.622" v="5335" actId="20577"/>
          <ac:spMkLst>
            <pc:docMk/>
            <pc:sldMk cId="3549565441" sldId="302"/>
            <ac:spMk id="4" creationId="{854A7D8C-7F36-435D-8128-B32C5332F445}"/>
          </ac:spMkLst>
        </pc:spChg>
        <pc:graphicFrameChg chg="add mod">
          <ac:chgData name="Winchell, Brooks" userId="ba1d8d3e-74ec-46db-943e-d5a60e38f2d0" providerId="ADAL" clId="{C9429EB7-75FE-4346-B420-8101485AECFD}" dt="2019-04-04T15:59:43.859" v="4505"/>
          <ac:graphicFrameMkLst>
            <pc:docMk/>
            <pc:sldMk cId="3549565441" sldId="302"/>
            <ac:graphicFrameMk id="5" creationId="{35890CE7-6312-48A0-B4F8-B930EEA9D486}"/>
          </ac:graphicFrameMkLst>
        </pc:graphicFrameChg>
        <pc:picChg chg="add mod">
          <ac:chgData name="Winchell, Brooks" userId="ba1d8d3e-74ec-46db-943e-d5a60e38f2d0" providerId="ADAL" clId="{C9429EB7-75FE-4346-B420-8101485AECFD}" dt="2019-04-04T15:59:55.184" v="4507" actId="1076"/>
          <ac:picMkLst>
            <pc:docMk/>
            <pc:sldMk cId="3549565441" sldId="302"/>
            <ac:picMk id="6" creationId="{6C80FCC6-D021-4D8A-B8B5-DB767B583757}"/>
          </ac:picMkLst>
        </pc:picChg>
        <pc:picChg chg="add mod">
          <ac:chgData name="Winchell, Brooks" userId="ba1d8d3e-74ec-46db-943e-d5a60e38f2d0" providerId="ADAL" clId="{C9429EB7-75FE-4346-B420-8101485AECFD}" dt="2019-04-04T16:00:10.315" v="4510" actId="1076"/>
          <ac:picMkLst>
            <pc:docMk/>
            <pc:sldMk cId="3549565441" sldId="302"/>
            <ac:picMk id="7" creationId="{B09F997C-4AD4-4AEF-9911-806294D22FAD}"/>
          </ac:picMkLst>
        </pc:picChg>
        <pc:cxnChg chg="add mod">
          <ac:chgData name="Winchell, Brooks" userId="ba1d8d3e-74ec-46db-943e-d5a60e38f2d0" providerId="ADAL" clId="{C9429EB7-75FE-4346-B420-8101485AECFD}" dt="2019-04-04T16:05:13.606" v="5336" actId="14100"/>
          <ac:cxnSpMkLst>
            <pc:docMk/>
            <pc:sldMk cId="3549565441" sldId="302"/>
            <ac:cxnSpMk id="9" creationId="{4C4FE472-E797-46B5-8393-3199E49253E2}"/>
          </ac:cxnSpMkLst>
        </pc:cxnChg>
        <pc:cxnChg chg="add mod">
          <ac:chgData name="Winchell, Brooks" userId="ba1d8d3e-74ec-46db-943e-d5a60e38f2d0" providerId="ADAL" clId="{C9429EB7-75FE-4346-B420-8101485AECFD}" dt="2019-04-04T16:05:17.135" v="5337" actId="14100"/>
          <ac:cxnSpMkLst>
            <pc:docMk/>
            <pc:sldMk cId="3549565441" sldId="302"/>
            <ac:cxnSpMk id="11" creationId="{EE47E80C-5E56-4EEC-B9A5-9CED3A3BA8CA}"/>
          </ac:cxnSpMkLst>
        </pc:cxnChg>
      </pc:sldChg>
      <pc:sldChg chg="delSp modSp add">
        <pc:chgData name="Winchell, Brooks" userId="ba1d8d3e-74ec-46db-943e-d5a60e38f2d0" providerId="ADAL" clId="{C9429EB7-75FE-4346-B420-8101485AECFD}" dt="2019-04-04T16:08:51.970" v="6022" actId="20577"/>
        <pc:sldMkLst>
          <pc:docMk/>
          <pc:sldMk cId="850330566" sldId="303"/>
        </pc:sldMkLst>
        <pc:spChg chg="mod">
          <ac:chgData name="Winchell, Brooks" userId="ba1d8d3e-74ec-46db-943e-d5a60e38f2d0" providerId="ADAL" clId="{C9429EB7-75FE-4346-B420-8101485AECFD}" dt="2019-04-04T16:05:54.019" v="5410" actId="20577"/>
          <ac:spMkLst>
            <pc:docMk/>
            <pc:sldMk cId="850330566" sldId="303"/>
            <ac:spMk id="2" creationId="{4DB8A468-97A7-4C54-9AFD-1083159EE65E}"/>
          </ac:spMkLst>
        </pc:spChg>
        <pc:spChg chg="mod">
          <ac:chgData name="Winchell, Brooks" userId="ba1d8d3e-74ec-46db-943e-d5a60e38f2d0" providerId="ADAL" clId="{C9429EB7-75FE-4346-B420-8101485AECFD}" dt="2019-04-04T16:08:51.970" v="6022" actId="20577"/>
          <ac:spMkLst>
            <pc:docMk/>
            <pc:sldMk cId="850330566" sldId="303"/>
            <ac:spMk id="3" creationId="{B43F74E6-5287-4D1A-B448-2E4C5A109AD6}"/>
          </ac:spMkLst>
        </pc:spChg>
        <pc:spChg chg="del">
          <ac:chgData name="Winchell, Brooks" userId="ba1d8d3e-74ec-46db-943e-d5a60e38f2d0" providerId="ADAL" clId="{C9429EB7-75FE-4346-B420-8101485AECFD}" dt="2019-04-04T16:07:48.535" v="5882"/>
          <ac:spMkLst>
            <pc:docMk/>
            <pc:sldMk cId="850330566" sldId="303"/>
            <ac:spMk id="4" creationId="{7A30FB15-79E0-402B-8639-9B1456E0B3E2}"/>
          </ac:spMkLst>
        </pc:spChg>
      </pc:sldChg>
      <pc:sldChg chg="modSp add">
        <pc:chgData name="Winchell, Brooks" userId="ba1d8d3e-74ec-46db-943e-d5a60e38f2d0" providerId="ADAL" clId="{C9429EB7-75FE-4346-B420-8101485AECFD}" dt="2019-04-04T16:30:06.662" v="6047" actId="20577"/>
        <pc:sldMkLst>
          <pc:docMk/>
          <pc:sldMk cId="1760707042" sldId="304"/>
        </pc:sldMkLst>
        <pc:spChg chg="mod">
          <ac:chgData name="Winchell, Brooks" userId="ba1d8d3e-74ec-46db-943e-d5a60e38f2d0" providerId="ADAL" clId="{C9429EB7-75FE-4346-B420-8101485AECFD}" dt="2019-04-04T16:30:06.662" v="6047" actId="20577"/>
          <ac:spMkLst>
            <pc:docMk/>
            <pc:sldMk cId="1760707042" sldId="304"/>
            <ac:spMk id="2" creationId="{8160DD0D-E3CB-4AB0-8593-E6F0CC089725}"/>
          </ac:spMkLst>
        </pc:spChg>
      </pc:sldChg>
      <pc:sldChg chg="addSp delSp modSp add">
        <pc:chgData name="Winchell, Brooks" userId="ba1d8d3e-74ec-46db-943e-d5a60e38f2d0" providerId="ADAL" clId="{C9429EB7-75FE-4346-B420-8101485AECFD}" dt="2019-04-04T20:01:19.524" v="7053" actId="1076"/>
        <pc:sldMkLst>
          <pc:docMk/>
          <pc:sldMk cId="1273604176" sldId="305"/>
        </pc:sldMkLst>
        <pc:spChg chg="del">
          <ac:chgData name="Winchell, Brooks" userId="ba1d8d3e-74ec-46db-943e-d5a60e38f2d0" providerId="ADAL" clId="{C9429EB7-75FE-4346-B420-8101485AECFD}" dt="2019-04-04T19:50:24.858" v="6350"/>
          <ac:spMkLst>
            <pc:docMk/>
            <pc:sldMk cId="1273604176" sldId="305"/>
            <ac:spMk id="2" creationId="{AEF35DAD-9B7C-4F68-9058-F4C550D5647D}"/>
          </ac:spMkLst>
        </pc:spChg>
        <pc:spChg chg="del">
          <ac:chgData name="Winchell, Brooks" userId="ba1d8d3e-74ec-46db-943e-d5a60e38f2d0" providerId="ADAL" clId="{C9429EB7-75FE-4346-B420-8101485AECFD}" dt="2019-04-04T19:50:24.858" v="6350"/>
          <ac:spMkLst>
            <pc:docMk/>
            <pc:sldMk cId="1273604176" sldId="305"/>
            <ac:spMk id="3" creationId="{660BD022-23CB-4361-9C3A-9CCCE41DA9F2}"/>
          </ac:spMkLst>
        </pc:spChg>
        <pc:spChg chg="add mod">
          <ac:chgData name="Winchell, Brooks" userId="ba1d8d3e-74ec-46db-943e-d5a60e38f2d0" providerId="ADAL" clId="{C9429EB7-75FE-4346-B420-8101485AECFD}" dt="2019-04-04T19:50:30.829" v="6366" actId="20577"/>
          <ac:spMkLst>
            <pc:docMk/>
            <pc:sldMk cId="1273604176" sldId="305"/>
            <ac:spMk id="4" creationId="{DD74B887-9DA6-4889-863A-5A2F253B58B4}"/>
          </ac:spMkLst>
        </pc:spChg>
        <pc:spChg chg="add del mod">
          <ac:chgData name="Winchell, Brooks" userId="ba1d8d3e-74ec-46db-943e-d5a60e38f2d0" providerId="ADAL" clId="{C9429EB7-75FE-4346-B420-8101485AECFD}" dt="2019-04-04T20:01:13.481" v="7050"/>
          <ac:spMkLst>
            <pc:docMk/>
            <pc:sldMk cId="1273604176" sldId="305"/>
            <ac:spMk id="5" creationId="{EA74678E-2F01-4660-964E-CEB8531A4ADA}"/>
          </ac:spMkLst>
        </pc:spChg>
        <pc:spChg chg="add mod">
          <ac:chgData name="Winchell, Brooks" userId="ba1d8d3e-74ec-46db-943e-d5a60e38f2d0" providerId="ADAL" clId="{C9429EB7-75FE-4346-B420-8101485AECFD}" dt="2019-04-04T19:56:35.264" v="7049" actId="20577"/>
          <ac:spMkLst>
            <pc:docMk/>
            <pc:sldMk cId="1273604176" sldId="305"/>
            <ac:spMk id="6" creationId="{27B9BCBD-8C6E-45E6-A215-B0C1A851BAE3}"/>
          </ac:spMkLst>
        </pc:spChg>
        <pc:picChg chg="add mod">
          <ac:chgData name="Winchell, Brooks" userId="ba1d8d3e-74ec-46db-943e-d5a60e38f2d0" providerId="ADAL" clId="{C9429EB7-75FE-4346-B420-8101485AECFD}" dt="2019-04-04T20:01:19.524" v="7053" actId="1076"/>
          <ac:picMkLst>
            <pc:docMk/>
            <pc:sldMk cId="1273604176" sldId="305"/>
            <ac:picMk id="8" creationId="{3019FE40-636D-4634-9DC9-957CE1B8C2FB}"/>
          </ac:picMkLst>
        </pc:picChg>
      </pc:sldChg>
      <pc:sldChg chg="add">
        <pc:chgData name="Winchell, Brooks" userId="ba1d8d3e-74ec-46db-943e-d5a60e38f2d0" providerId="ADAL" clId="{C9429EB7-75FE-4346-B420-8101485AECFD}" dt="2019-04-04T19:54:55.656" v="6917"/>
        <pc:sldMkLst>
          <pc:docMk/>
          <pc:sldMk cId="1330812496" sldId="306"/>
        </pc:sldMkLst>
      </pc:sldChg>
      <pc:sldChg chg="add">
        <pc:chgData name="Winchell, Brooks" userId="ba1d8d3e-74ec-46db-943e-d5a60e38f2d0" providerId="ADAL" clId="{C9429EB7-75FE-4346-B420-8101485AECFD}" dt="2019-04-04T19:54:55.656" v="6917"/>
        <pc:sldMkLst>
          <pc:docMk/>
          <pc:sldMk cId="338138081" sldId="307"/>
        </pc:sldMkLst>
      </pc:sldChg>
      <pc:sldChg chg="addSp delSp modSp add">
        <pc:chgData name="Winchell, Brooks" userId="ba1d8d3e-74ec-46db-943e-d5a60e38f2d0" providerId="ADAL" clId="{C9429EB7-75FE-4346-B420-8101485AECFD}" dt="2019-04-04T20:04:37.363" v="7543" actId="20577"/>
        <pc:sldMkLst>
          <pc:docMk/>
          <pc:sldMk cId="3568377336" sldId="308"/>
        </pc:sldMkLst>
        <pc:spChg chg="mod">
          <ac:chgData name="Winchell, Brooks" userId="ba1d8d3e-74ec-46db-943e-d5a60e38f2d0" providerId="ADAL" clId="{C9429EB7-75FE-4346-B420-8101485AECFD}" dt="2019-04-04T20:01:43.307" v="7084" actId="20577"/>
          <ac:spMkLst>
            <pc:docMk/>
            <pc:sldMk cId="3568377336" sldId="308"/>
            <ac:spMk id="2" creationId="{3920FEBC-8551-4B73-9025-8A840F69A221}"/>
          </ac:spMkLst>
        </pc:spChg>
        <pc:spChg chg="del">
          <ac:chgData name="Winchell, Brooks" userId="ba1d8d3e-74ec-46db-943e-d5a60e38f2d0" providerId="ADAL" clId="{C9429EB7-75FE-4346-B420-8101485AECFD}" dt="2019-04-04T20:02:01.139" v="7085"/>
          <ac:spMkLst>
            <pc:docMk/>
            <pc:sldMk cId="3568377336" sldId="308"/>
            <ac:spMk id="3" creationId="{E06E29A6-00EF-4934-B5F4-EBAB091442F2}"/>
          </ac:spMkLst>
        </pc:spChg>
        <pc:spChg chg="del">
          <ac:chgData name="Winchell, Brooks" userId="ba1d8d3e-74ec-46db-943e-d5a60e38f2d0" providerId="ADAL" clId="{C9429EB7-75FE-4346-B420-8101485AECFD}" dt="2019-04-04T20:02:01.139" v="7085"/>
          <ac:spMkLst>
            <pc:docMk/>
            <pc:sldMk cId="3568377336" sldId="308"/>
            <ac:spMk id="4" creationId="{3B2499B1-5077-4945-A87F-D7C694BED4C8}"/>
          </ac:spMkLst>
        </pc:spChg>
        <pc:spChg chg="add mod">
          <ac:chgData name="Winchell, Brooks" userId="ba1d8d3e-74ec-46db-943e-d5a60e38f2d0" providerId="ADAL" clId="{C9429EB7-75FE-4346-B420-8101485AECFD}" dt="2019-04-04T20:04:37.363" v="7543" actId="20577"/>
          <ac:spMkLst>
            <pc:docMk/>
            <pc:sldMk cId="3568377336" sldId="308"/>
            <ac:spMk id="5" creationId="{DCF372D9-3EE6-4867-9A91-18A89049C21B}"/>
          </ac:spMkLst>
        </pc:spChg>
      </pc:sldChg>
      <pc:sldChg chg="addSp delSp modSp add">
        <pc:chgData name="Winchell, Brooks" userId="ba1d8d3e-74ec-46db-943e-d5a60e38f2d0" providerId="ADAL" clId="{C9429EB7-75FE-4346-B420-8101485AECFD}" dt="2019-04-04T20:07:58.044" v="8487" actId="20577"/>
        <pc:sldMkLst>
          <pc:docMk/>
          <pc:sldMk cId="1553344169" sldId="309"/>
        </pc:sldMkLst>
        <pc:spChg chg="mod">
          <ac:chgData name="Winchell, Brooks" userId="ba1d8d3e-74ec-46db-943e-d5a60e38f2d0" providerId="ADAL" clId="{C9429EB7-75FE-4346-B420-8101485AECFD}" dt="2019-04-04T20:05:32.238" v="7669" actId="20577"/>
          <ac:spMkLst>
            <pc:docMk/>
            <pc:sldMk cId="1553344169" sldId="309"/>
            <ac:spMk id="2" creationId="{9AC40728-62B3-422E-B5F7-4B3022F41101}"/>
          </ac:spMkLst>
        </pc:spChg>
        <pc:spChg chg="del">
          <ac:chgData name="Winchell, Brooks" userId="ba1d8d3e-74ec-46db-943e-d5a60e38f2d0" providerId="ADAL" clId="{C9429EB7-75FE-4346-B420-8101485AECFD}" dt="2019-04-04T20:05:35.468" v="7670"/>
          <ac:spMkLst>
            <pc:docMk/>
            <pc:sldMk cId="1553344169" sldId="309"/>
            <ac:spMk id="3" creationId="{14736C8E-96E6-47DF-B1BB-8C8BE04823FF}"/>
          </ac:spMkLst>
        </pc:spChg>
        <pc:spChg chg="add mod">
          <ac:chgData name="Winchell, Brooks" userId="ba1d8d3e-74ec-46db-943e-d5a60e38f2d0" providerId="ADAL" clId="{C9429EB7-75FE-4346-B420-8101485AECFD}" dt="2019-04-04T20:07:55.902" v="8476" actId="27636"/>
          <ac:spMkLst>
            <pc:docMk/>
            <pc:sldMk cId="1553344169" sldId="309"/>
            <ac:spMk id="4" creationId="{4264E97F-9C79-4333-9683-DBE9C8C3F3B1}"/>
          </ac:spMkLst>
        </pc:spChg>
        <pc:spChg chg="add mod">
          <ac:chgData name="Winchell, Brooks" userId="ba1d8d3e-74ec-46db-943e-d5a60e38f2d0" providerId="ADAL" clId="{C9429EB7-75FE-4346-B420-8101485AECFD}" dt="2019-04-04T20:07:58.044" v="8487" actId="20577"/>
          <ac:spMkLst>
            <pc:docMk/>
            <pc:sldMk cId="1553344169" sldId="309"/>
            <ac:spMk id="5" creationId="{7502B70C-5160-423F-8BFD-5D2369A76B27}"/>
          </ac:spMkLst>
        </pc:spChg>
      </pc:sldChg>
      <pc:sldChg chg="modSp add">
        <pc:chgData name="Winchell, Brooks" userId="ba1d8d3e-74ec-46db-943e-d5a60e38f2d0" providerId="ADAL" clId="{C9429EB7-75FE-4346-B420-8101485AECFD}" dt="2019-04-04T20:05:15.225" v="7579" actId="20577"/>
        <pc:sldMkLst>
          <pc:docMk/>
          <pc:sldMk cId="3313078583" sldId="310"/>
        </pc:sldMkLst>
        <pc:spChg chg="mod">
          <ac:chgData name="Winchell, Brooks" userId="ba1d8d3e-74ec-46db-943e-d5a60e38f2d0" providerId="ADAL" clId="{C9429EB7-75FE-4346-B420-8101485AECFD}" dt="2019-04-04T20:05:15.225" v="7579" actId="20577"/>
          <ac:spMkLst>
            <pc:docMk/>
            <pc:sldMk cId="3313078583" sldId="310"/>
            <ac:spMk id="2" creationId="{8CF1AAE9-D151-4B1B-ADC2-60E7CCD7DE03}"/>
          </ac:spMkLst>
        </pc:spChg>
      </pc:sldChg>
    </pc:docChg>
  </pc:docChgLst>
  <pc:docChgLst>
    <pc:chgData name="Winchell, Brooks" userId="ba1d8d3e-74ec-46db-943e-d5a60e38f2d0" providerId="ADAL" clId="{48527A3E-E6F1-4C2A-96C7-E6F50A407346}"/>
    <pc:docChg chg="undo custSel addSld delSld modSld">
      <pc:chgData name="Winchell, Brooks" userId="ba1d8d3e-74ec-46db-943e-d5a60e38f2d0" providerId="ADAL" clId="{48527A3E-E6F1-4C2A-96C7-E6F50A407346}" dt="2019-04-04T11:28:59.324" v="2138"/>
      <pc:docMkLst>
        <pc:docMk/>
      </pc:docMkLst>
      <pc:sldChg chg="modSp">
        <pc:chgData name="Winchell, Brooks" userId="ba1d8d3e-74ec-46db-943e-d5a60e38f2d0" providerId="ADAL" clId="{48527A3E-E6F1-4C2A-96C7-E6F50A407346}" dt="2019-04-04T11:01:00.295" v="19" actId="20577"/>
        <pc:sldMkLst>
          <pc:docMk/>
          <pc:sldMk cId="2508987882" sldId="256"/>
        </pc:sldMkLst>
        <pc:spChg chg="mod">
          <ac:chgData name="Winchell, Brooks" userId="ba1d8d3e-74ec-46db-943e-d5a60e38f2d0" providerId="ADAL" clId="{48527A3E-E6F1-4C2A-96C7-E6F50A407346}" dt="2019-04-04T11:00:57.457" v="16" actId="20577"/>
          <ac:spMkLst>
            <pc:docMk/>
            <pc:sldMk cId="2508987882" sldId="256"/>
            <ac:spMk id="2" creationId="{53BAE7A9-702E-4962-8953-8854D4714E92}"/>
          </ac:spMkLst>
        </pc:spChg>
        <pc:spChg chg="mod">
          <ac:chgData name="Winchell, Brooks" userId="ba1d8d3e-74ec-46db-943e-d5a60e38f2d0" providerId="ADAL" clId="{48527A3E-E6F1-4C2A-96C7-E6F50A407346}" dt="2019-04-04T11:01:00.295" v="19" actId="20577"/>
          <ac:spMkLst>
            <pc:docMk/>
            <pc:sldMk cId="2508987882" sldId="256"/>
            <ac:spMk id="3" creationId="{8353B34D-EB16-4134-860A-B41BBFE018EB}"/>
          </ac:spMkLst>
        </pc:spChg>
      </pc:sldChg>
      <pc:sldChg chg="add del">
        <pc:chgData name="Winchell, Brooks" userId="ba1d8d3e-74ec-46db-943e-d5a60e38f2d0" providerId="ADAL" clId="{48527A3E-E6F1-4C2A-96C7-E6F50A407346}" dt="2019-04-04T11:08:16.007" v="533"/>
        <pc:sldMkLst>
          <pc:docMk/>
          <pc:sldMk cId="3215864290" sldId="257"/>
        </pc:sldMkLst>
      </pc:sldChg>
      <pc:sldChg chg="del">
        <pc:chgData name="Winchell, Brooks" userId="ba1d8d3e-74ec-46db-943e-d5a60e38f2d0" providerId="ADAL" clId="{48527A3E-E6F1-4C2A-96C7-E6F50A407346}" dt="2019-04-04T11:06:27.751" v="478" actId="2696"/>
        <pc:sldMkLst>
          <pc:docMk/>
          <pc:sldMk cId="950497196" sldId="258"/>
        </pc:sldMkLst>
      </pc:sldChg>
      <pc:sldChg chg="del">
        <pc:chgData name="Winchell, Brooks" userId="ba1d8d3e-74ec-46db-943e-d5a60e38f2d0" providerId="ADAL" clId="{48527A3E-E6F1-4C2A-96C7-E6F50A407346}" dt="2019-04-04T11:06:27.767" v="479" actId="2696"/>
        <pc:sldMkLst>
          <pc:docMk/>
          <pc:sldMk cId="3479365560" sldId="259"/>
        </pc:sldMkLst>
      </pc:sldChg>
      <pc:sldChg chg="del">
        <pc:chgData name="Winchell, Brooks" userId="ba1d8d3e-74ec-46db-943e-d5a60e38f2d0" providerId="ADAL" clId="{48527A3E-E6F1-4C2A-96C7-E6F50A407346}" dt="2019-04-04T11:06:27.787" v="480" actId="2696"/>
        <pc:sldMkLst>
          <pc:docMk/>
          <pc:sldMk cId="4055245603" sldId="260"/>
        </pc:sldMkLst>
      </pc:sldChg>
      <pc:sldChg chg="del">
        <pc:chgData name="Winchell, Brooks" userId="ba1d8d3e-74ec-46db-943e-d5a60e38f2d0" providerId="ADAL" clId="{48527A3E-E6F1-4C2A-96C7-E6F50A407346}" dt="2019-04-04T11:06:27.809" v="481" actId="2696"/>
        <pc:sldMkLst>
          <pc:docMk/>
          <pc:sldMk cId="710161975" sldId="261"/>
        </pc:sldMkLst>
      </pc:sldChg>
      <pc:sldChg chg="del">
        <pc:chgData name="Winchell, Brooks" userId="ba1d8d3e-74ec-46db-943e-d5a60e38f2d0" providerId="ADAL" clId="{48527A3E-E6F1-4C2A-96C7-E6F50A407346}" dt="2019-04-04T11:06:27.837" v="482" actId="2696"/>
        <pc:sldMkLst>
          <pc:docMk/>
          <pc:sldMk cId="3115269341" sldId="262"/>
        </pc:sldMkLst>
      </pc:sldChg>
      <pc:sldChg chg="del">
        <pc:chgData name="Winchell, Brooks" userId="ba1d8d3e-74ec-46db-943e-d5a60e38f2d0" providerId="ADAL" clId="{48527A3E-E6F1-4C2A-96C7-E6F50A407346}" dt="2019-04-04T11:06:27.875" v="484" actId="2696"/>
        <pc:sldMkLst>
          <pc:docMk/>
          <pc:sldMk cId="3792386050" sldId="263"/>
        </pc:sldMkLst>
      </pc:sldChg>
      <pc:sldChg chg="del">
        <pc:chgData name="Winchell, Brooks" userId="ba1d8d3e-74ec-46db-943e-d5a60e38f2d0" providerId="ADAL" clId="{48527A3E-E6F1-4C2A-96C7-E6F50A407346}" dt="2019-04-04T11:06:27.889" v="485" actId="2696"/>
        <pc:sldMkLst>
          <pc:docMk/>
          <pc:sldMk cId="2530418111" sldId="264"/>
        </pc:sldMkLst>
      </pc:sldChg>
      <pc:sldChg chg="del">
        <pc:chgData name="Winchell, Brooks" userId="ba1d8d3e-74ec-46db-943e-d5a60e38f2d0" providerId="ADAL" clId="{48527A3E-E6F1-4C2A-96C7-E6F50A407346}" dt="2019-04-04T11:06:27.912" v="486" actId="2696"/>
        <pc:sldMkLst>
          <pc:docMk/>
          <pc:sldMk cId="3858117804" sldId="265"/>
        </pc:sldMkLst>
      </pc:sldChg>
      <pc:sldChg chg="del">
        <pc:chgData name="Winchell, Brooks" userId="ba1d8d3e-74ec-46db-943e-d5a60e38f2d0" providerId="ADAL" clId="{48527A3E-E6F1-4C2A-96C7-E6F50A407346}" dt="2019-04-04T11:06:27.732" v="477" actId="2696"/>
        <pc:sldMkLst>
          <pc:docMk/>
          <pc:sldMk cId="170291583" sldId="266"/>
        </pc:sldMkLst>
      </pc:sldChg>
      <pc:sldChg chg="del">
        <pc:chgData name="Winchell, Brooks" userId="ba1d8d3e-74ec-46db-943e-d5a60e38f2d0" providerId="ADAL" clId="{48527A3E-E6F1-4C2A-96C7-E6F50A407346}" dt="2019-04-04T11:06:27.935" v="487" actId="2696"/>
        <pc:sldMkLst>
          <pc:docMk/>
          <pc:sldMk cId="2867173513" sldId="267"/>
        </pc:sldMkLst>
      </pc:sldChg>
      <pc:sldChg chg="del">
        <pc:chgData name="Winchell, Brooks" userId="ba1d8d3e-74ec-46db-943e-d5a60e38f2d0" providerId="ADAL" clId="{48527A3E-E6F1-4C2A-96C7-E6F50A407346}" dt="2019-04-04T11:06:27.948" v="488" actId="2696"/>
        <pc:sldMkLst>
          <pc:docMk/>
          <pc:sldMk cId="3874042596" sldId="268"/>
        </pc:sldMkLst>
      </pc:sldChg>
      <pc:sldChg chg="del">
        <pc:chgData name="Winchell, Brooks" userId="ba1d8d3e-74ec-46db-943e-d5a60e38f2d0" providerId="ADAL" clId="{48527A3E-E6F1-4C2A-96C7-E6F50A407346}" dt="2019-04-04T11:06:27.960" v="489" actId="2696"/>
        <pc:sldMkLst>
          <pc:docMk/>
          <pc:sldMk cId="1065636425" sldId="269"/>
        </pc:sldMkLst>
      </pc:sldChg>
      <pc:sldChg chg="del">
        <pc:chgData name="Winchell, Brooks" userId="ba1d8d3e-74ec-46db-943e-d5a60e38f2d0" providerId="ADAL" clId="{48527A3E-E6F1-4C2A-96C7-E6F50A407346}" dt="2019-04-04T11:06:27.980" v="490" actId="2696"/>
        <pc:sldMkLst>
          <pc:docMk/>
          <pc:sldMk cId="3867550846" sldId="270"/>
        </pc:sldMkLst>
      </pc:sldChg>
      <pc:sldChg chg="del">
        <pc:chgData name="Winchell, Brooks" userId="ba1d8d3e-74ec-46db-943e-d5a60e38f2d0" providerId="ADAL" clId="{48527A3E-E6F1-4C2A-96C7-E6F50A407346}" dt="2019-04-04T11:06:27.999" v="491" actId="2696"/>
        <pc:sldMkLst>
          <pc:docMk/>
          <pc:sldMk cId="943201015" sldId="271"/>
        </pc:sldMkLst>
      </pc:sldChg>
      <pc:sldChg chg="del">
        <pc:chgData name="Winchell, Brooks" userId="ba1d8d3e-74ec-46db-943e-d5a60e38f2d0" providerId="ADAL" clId="{48527A3E-E6F1-4C2A-96C7-E6F50A407346}" dt="2019-04-04T11:06:28.017" v="492" actId="2696"/>
        <pc:sldMkLst>
          <pc:docMk/>
          <pc:sldMk cId="4222720170" sldId="272"/>
        </pc:sldMkLst>
      </pc:sldChg>
      <pc:sldChg chg="del">
        <pc:chgData name="Winchell, Brooks" userId="ba1d8d3e-74ec-46db-943e-d5a60e38f2d0" providerId="ADAL" clId="{48527A3E-E6F1-4C2A-96C7-E6F50A407346}" dt="2019-04-04T11:06:28.035" v="493" actId="2696"/>
        <pc:sldMkLst>
          <pc:docMk/>
          <pc:sldMk cId="2645632042" sldId="273"/>
        </pc:sldMkLst>
      </pc:sldChg>
      <pc:sldChg chg="del">
        <pc:chgData name="Winchell, Brooks" userId="ba1d8d3e-74ec-46db-943e-d5a60e38f2d0" providerId="ADAL" clId="{48527A3E-E6F1-4C2A-96C7-E6F50A407346}" dt="2019-04-04T11:06:28.055" v="494" actId="2696"/>
        <pc:sldMkLst>
          <pc:docMk/>
          <pc:sldMk cId="2855333279" sldId="274"/>
        </pc:sldMkLst>
      </pc:sldChg>
      <pc:sldChg chg="modSp">
        <pc:chgData name="Winchell, Brooks" userId="ba1d8d3e-74ec-46db-943e-d5a60e38f2d0" providerId="ADAL" clId="{48527A3E-E6F1-4C2A-96C7-E6F50A407346}" dt="2019-04-04T11:10:32.233" v="686" actId="313"/>
        <pc:sldMkLst>
          <pc:docMk/>
          <pc:sldMk cId="1620800765" sldId="275"/>
        </pc:sldMkLst>
        <pc:spChg chg="mod">
          <ac:chgData name="Winchell, Brooks" userId="ba1d8d3e-74ec-46db-943e-d5a60e38f2d0" providerId="ADAL" clId="{48527A3E-E6F1-4C2A-96C7-E6F50A407346}" dt="2019-04-04T11:10:32.233" v="686" actId="313"/>
          <ac:spMkLst>
            <pc:docMk/>
            <pc:sldMk cId="1620800765" sldId="275"/>
            <ac:spMk id="3" creationId="{C7C636DF-6AB7-47A8-A2AE-4B5DE1E7B694}"/>
          </ac:spMkLst>
        </pc:spChg>
      </pc:sldChg>
      <pc:sldChg chg="modSp add">
        <pc:chgData name="Winchell, Brooks" userId="ba1d8d3e-74ec-46db-943e-d5a60e38f2d0" providerId="ADAL" clId="{48527A3E-E6F1-4C2A-96C7-E6F50A407346}" dt="2019-04-04T11:09:10.617" v="555"/>
        <pc:sldMkLst>
          <pc:docMk/>
          <pc:sldMk cId="372847649" sldId="276"/>
        </pc:sldMkLst>
        <pc:spChg chg="mod">
          <ac:chgData name="Winchell, Brooks" userId="ba1d8d3e-74ec-46db-943e-d5a60e38f2d0" providerId="ADAL" clId="{48527A3E-E6F1-4C2A-96C7-E6F50A407346}" dt="2019-04-04T11:08:44.336" v="554" actId="20577"/>
          <ac:spMkLst>
            <pc:docMk/>
            <pc:sldMk cId="372847649" sldId="276"/>
            <ac:spMk id="2" creationId="{B01F268A-AB7A-49BF-8C74-2360B46CFEFB}"/>
          </ac:spMkLst>
        </pc:spChg>
        <pc:spChg chg="mod">
          <ac:chgData name="Winchell, Brooks" userId="ba1d8d3e-74ec-46db-943e-d5a60e38f2d0" providerId="ADAL" clId="{48527A3E-E6F1-4C2A-96C7-E6F50A407346}" dt="2019-04-04T11:09:10.617" v="555"/>
          <ac:spMkLst>
            <pc:docMk/>
            <pc:sldMk cId="372847649" sldId="276"/>
            <ac:spMk id="3" creationId="{58193A46-68E7-4291-A319-75D135D8D516}"/>
          </ac:spMkLst>
        </pc:spChg>
      </pc:sldChg>
      <pc:sldChg chg="del">
        <pc:chgData name="Winchell, Brooks" userId="ba1d8d3e-74ec-46db-943e-d5a60e38f2d0" providerId="ADAL" clId="{48527A3E-E6F1-4C2A-96C7-E6F50A407346}" dt="2019-04-04T11:06:27.849" v="483" actId="2696"/>
        <pc:sldMkLst>
          <pc:docMk/>
          <pc:sldMk cId="686441224" sldId="276"/>
        </pc:sldMkLst>
      </pc:sldChg>
      <pc:sldChg chg="modSp add">
        <pc:chgData name="Winchell, Brooks" userId="ba1d8d3e-74ec-46db-943e-d5a60e38f2d0" providerId="ADAL" clId="{48527A3E-E6F1-4C2A-96C7-E6F50A407346}" dt="2019-04-04T11:09:39.831" v="583" actId="27636"/>
        <pc:sldMkLst>
          <pc:docMk/>
          <pc:sldMk cId="383799704" sldId="277"/>
        </pc:sldMkLst>
        <pc:spChg chg="mod">
          <ac:chgData name="Winchell, Brooks" userId="ba1d8d3e-74ec-46db-943e-d5a60e38f2d0" providerId="ADAL" clId="{48527A3E-E6F1-4C2A-96C7-E6F50A407346}" dt="2019-04-04T11:09:19.947" v="581" actId="20577"/>
          <ac:spMkLst>
            <pc:docMk/>
            <pc:sldMk cId="383799704" sldId="277"/>
            <ac:spMk id="2" creationId="{BA00D7BC-4399-4CA6-9E1D-E9DC8269D3B1}"/>
          </ac:spMkLst>
        </pc:spChg>
        <pc:spChg chg="mod">
          <ac:chgData name="Winchell, Brooks" userId="ba1d8d3e-74ec-46db-943e-d5a60e38f2d0" providerId="ADAL" clId="{48527A3E-E6F1-4C2A-96C7-E6F50A407346}" dt="2019-04-04T11:09:39.831" v="583" actId="27636"/>
          <ac:spMkLst>
            <pc:docMk/>
            <pc:sldMk cId="383799704" sldId="277"/>
            <ac:spMk id="3" creationId="{43A4EB99-43DB-4145-9732-CE8B9D5AF605}"/>
          </ac:spMkLst>
        </pc:spChg>
      </pc:sldChg>
      <pc:sldChg chg="addSp delSp modSp add">
        <pc:chgData name="Winchell, Brooks" userId="ba1d8d3e-74ec-46db-943e-d5a60e38f2d0" providerId="ADAL" clId="{48527A3E-E6F1-4C2A-96C7-E6F50A407346}" dt="2019-04-04T11:18:44.076" v="1424" actId="20577"/>
        <pc:sldMkLst>
          <pc:docMk/>
          <pc:sldMk cId="2552403252" sldId="278"/>
        </pc:sldMkLst>
        <pc:spChg chg="mod">
          <ac:chgData name="Winchell, Brooks" userId="ba1d8d3e-74ec-46db-943e-d5a60e38f2d0" providerId="ADAL" clId="{48527A3E-E6F1-4C2A-96C7-E6F50A407346}" dt="2019-04-04T11:10:55.280" v="708" actId="20577"/>
          <ac:spMkLst>
            <pc:docMk/>
            <pc:sldMk cId="2552403252" sldId="278"/>
            <ac:spMk id="2" creationId="{59E771C9-CF08-42F7-8E2F-8E04962F0EB3}"/>
          </ac:spMkLst>
        </pc:spChg>
        <pc:spChg chg="del mod">
          <ac:chgData name="Winchell, Brooks" userId="ba1d8d3e-74ec-46db-943e-d5a60e38f2d0" providerId="ADAL" clId="{48527A3E-E6F1-4C2A-96C7-E6F50A407346}" dt="2019-04-04T11:11:23.102" v="731"/>
          <ac:spMkLst>
            <pc:docMk/>
            <pc:sldMk cId="2552403252" sldId="278"/>
            <ac:spMk id="3" creationId="{AFDD4D3A-1F66-4203-AB55-04CD13B9DD37}"/>
          </ac:spMkLst>
        </pc:spChg>
        <pc:spChg chg="add del mod">
          <ac:chgData name="Winchell, Brooks" userId="ba1d8d3e-74ec-46db-943e-d5a60e38f2d0" providerId="ADAL" clId="{48527A3E-E6F1-4C2A-96C7-E6F50A407346}" dt="2019-04-04T11:14:06.962" v="934"/>
          <ac:spMkLst>
            <pc:docMk/>
            <pc:sldMk cId="2552403252" sldId="278"/>
            <ac:spMk id="4" creationId="{542A4CDF-C9A3-433A-B52C-DA97877D2F00}"/>
          </ac:spMkLst>
        </pc:spChg>
        <pc:spChg chg="add mod">
          <ac:chgData name="Winchell, Brooks" userId="ba1d8d3e-74ec-46db-943e-d5a60e38f2d0" providerId="ADAL" clId="{48527A3E-E6F1-4C2A-96C7-E6F50A407346}" dt="2019-04-04T11:18:44.076" v="1424" actId="20577"/>
          <ac:spMkLst>
            <pc:docMk/>
            <pc:sldMk cId="2552403252" sldId="278"/>
            <ac:spMk id="5" creationId="{34DF8978-2919-4907-9B1E-3FF5AC4C7219}"/>
          </ac:spMkLst>
        </pc:spChg>
        <pc:spChg chg="add del mod">
          <ac:chgData name="Winchell, Brooks" userId="ba1d8d3e-74ec-46db-943e-d5a60e38f2d0" providerId="ADAL" clId="{48527A3E-E6F1-4C2A-96C7-E6F50A407346}" dt="2019-04-04T11:17:07.583" v="1212" actId="478"/>
          <ac:spMkLst>
            <pc:docMk/>
            <pc:sldMk cId="2552403252" sldId="278"/>
            <ac:spMk id="9" creationId="{BCD54FEA-BF72-456D-A269-71098D1927E9}"/>
          </ac:spMkLst>
        </pc:spChg>
        <pc:picChg chg="add del mod">
          <ac:chgData name="Winchell, Brooks" userId="ba1d8d3e-74ec-46db-943e-d5a60e38f2d0" providerId="ADAL" clId="{48527A3E-E6F1-4C2A-96C7-E6F50A407346}" dt="2019-04-04T11:16:48.741" v="1207" actId="478"/>
          <ac:picMkLst>
            <pc:docMk/>
            <pc:sldMk cId="2552403252" sldId="278"/>
            <ac:picMk id="6" creationId="{6D94645E-07B0-4D59-972F-75BA7DCEA13F}"/>
          </ac:picMkLst>
        </pc:picChg>
        <pc:picChg chg="add mod">
          <ac:chgData name="Winchell, Brooks" userId="ba1d8d3e-74ec-46db-943e-d5a60e38f2d0" providerId="ADAL" clId="{48527A3E-E6F1-4C2A-96C7-E6F50A407346}" dt="2019-04-04T11:17:01.915" v="1211" actId="1076"/>
          <ac:picMkLst>
            <pc:docMk/>
            <pc:sldMk cId="2552403252" sldId="278"/>
            <ac:picMk id="7" creationId="{745DD81A-366F-4FE0-92B6-A0A255D2AB84}"/>
          </ac:picMkLst>
        </pc:picChg>
        <pc:cxnChg chg="add mod">
          <ac:chgData name="Winchell, Brooks" userId="ba1d8d3e-74ec-46db-943e-d5a60e38f2d0" providerId="ADAL" clId="{48527A3E-E6F1-4C2A-96C7-E6F50A407346}" dt="2019-04-04T11:18:25.287" v="1392" actId="1582"/>
          <ac:cxnSpMkLst>
            <pc:docMk/>
            <pc:sldMk cId="2552403252" sldId="278"/>
            <ac:cxnSpMk id="11" creationId="{EE51EC92-86C6-454C-BD06-6E1B0BDC5C53}"/>
          </ac:cxnSpMkLst>
        </pc:cxnChg>
      </pc:sldChg>
      <pc:sldChg chg="addSp delSp modSp add">
        <pc:chgData name="Winchell, Brooks" userId="ba1d8d3e-74ec-46db-943e-d5a60e38f2d0" providerId="ADAL" clId="{48527A3E-E6F1-4C2A-96C7-E6F50A407346}" dt="2019-04-04T11:23:32.176" v="1875" actId="1582"/>
        <pc:sldMkLst>
          <pc:docMk/>
          <pc:sldMk cId="931254940" sldId="279"/>
        </pc:sldMkLst>
        <pc:spChg chg="mod">
          <ac:chgData name="Winchell, Brooks" userId="ba1d8d3e-74ec-46db-943e-d5a60e38f2d0" providerId="ADAL" clId="{48527A3E-E6F1-4C2A-96C7-E6F50A407346}" dt="2019-04-04T11:19:05.971" v="1449" actId="20577"/>
          <ac:spMkLst>
            <pc:docMk/>
            <pc:sldMk cId="931254940" sldId="279"/>
            <ac:spMk id="2" creationId="{EAE4115E-E003-4672-BC15-1CF54F29760C}"/>
          </ac:spMkLst>
        </pc:spChg>
        <pc:spChg chg="del">
          <ac:chgData name="Winchell, Brooks" userId="ba1d8d3e-74ec-46db-943e-d5a60e38f2d0" providerId="ADAL" clId="{48527A3E-E6F1-4C2A-96C7-E6F50A407346}" dt="2019-04-04T11:21:00.649" v="1450"/>
          <ac:spMkLst>
            <pc:docMk/>
            <pc:sldMk cId="931254940" sldId="279"/>
            <ac:spMk id="3" creationId="{B4E098B8-CD72-4662-8137-67EF9EFEBCF6}"/>
          </ac:spMkLst>
        </pc:spChg>
        <pc:spChg chg="mod">
          <ac:chgData name="Winchell, Brooks" userId="ba1d8d3e-74ec-46db-943e-d5a60e38f2d0" providerId="ADAL" clId="{48527A3E-E6F1-4C2A-96C7-E6F50A407346}" dt="2019-04-04T11:23:10.229" v="1873" actId="313"/>
          <ac:spMkLst>
            <pc:docMk/>
            <pc:sldMk cId="931254940" sldId="279"/>
            <ac:spMk id="4" creationId="{044284D1-1A98-4D61-8BF7-236903CB81C0}"/>
          </ac:spMkLst>
        </pc:spChg>
        <pc:spChg chg="add del mod">
          <ac:chgData name="Winchell, Brooks" userId="ba1d8d3e-74ec-46db-943e-d5a60e38f2d0" providerId="ADAL" clId="{48527A3E-E6F1-4C2A-96C7-E6F50A407346}" dt="2019-04-04T11:21:16.149" v="1452"/>
          <ac:spMkLst>
            <pc:docMk/>
            <pc:sldMk cId="931254940" sldId="279"/>
            <ac:spMk id="7" creationId="{3488D5F0-4F18-4B26-9774-4B8233CE2144}"/>
          </ac:spMkLst>
        </pc:spChg>
        <pc:picChg chg="add del mod">
          <ac:chgData name="Winchell, Brooks" userId="ba1d8d3e-74ec-46db-943e-d5a60e38f2d0" providerId="ADAL" clId="{48527A3E-E6F1-4C2A-96C7-E6F50A407346}" dt="2019-04-04T11:21:02.986" v="1451" actId="478"/>
          <ac:picMkLst>
            <pc:docMk/>
            <pc:sldMk cId="931254940" sldId="279"/>
            <ac:picMk id="5" creationId="{74C9E385-A007-4D75-97C8-320F4927FE80}"/>
          </ac:picMkLst>
        </pc:picChg>
        <pc:picChg chg="add mod">
          <ac:chgData name="Winchell, Brooks" userId="ba1d8d3e-74ec-46db-943e-d5a60e38f2d0" providerId="ADAL" clId="{48527A3E-E6F1-4C2A-96C7-E6F50A407346}" dt="2019-04-04T11:21:33.327" v="1457" actId="1076"/>
          <ac:picMkLst>
            <pc:docMk/>
            <pc:sldMk cId="931254940" sldId="279"/>
            <ac:picMk id="8" creationId="{AC4019D7-9619-4F3B-BC51-B3A3541CED4C}"/>
          </ac:picMkLst>
        </pc:picChg>
        <pc:cxnChg chg="add mod">
          <ac:chgData name="Winchell, Brooks" userId="ba1d8d3e-74ec-46db-943e-d5a60e38f2d0" providerId="ADAL" clId="{48527A3E-E6F1-4C2A-96C7-E6F50A407346}" dt="2019-04-04T11:23:32.176" v="1875" actId="1582"/>
          <ac:cxnSpMkLst>
            <pc:docMk/>
            <pc:sldMk cId="931254940" sldId="279"/>
            <ac:cxnSpMk id="10" creationId="{A9202512-B159-4B1F-A748-5FF4B518B925}"/>
          </ac:cxnSpMkLst>
        </pc:cxnChg>
      </pc:sldChg>
      <pc:sldChg chg="modSp add">
        <pc:chgData name="Winchell, Brooks" userId="ba1d8d3e-74ec-46db-943e-d5a60e38f2d0" providerId="ADAL" clId="{48527A3E-E6F1-4C2A-96C7-E6F50A407346}" dt="2019-04-04T11:24:23.293" v="1910" actId="20577"/>
        <pc:sldMkLst>
          <pc:docMk/>
          <pc:sldMk cId="38480067" sldId="280"/>
        </pc:sldMkLst>
        <pc:spChg chg="mod">
          <ac:chgData name="Winchell, Brooks" userId="ba1d8d3e-74ec-46db-943e-d5a60e38f2d0" providerId="ADAL" clId="{48527A3E-E6F1-4C2A-96C7-E6F50A407346}" dt="2019-04-04T11:24:23.293" v="1910" actId="20577"/>
          <ac:spMkLst>
            <pc:docMk/>
            <pc:sldMk cId="38480067" sldId="280"/>
            <ac:spMk id="2" creationId="{E1EFCFC9-BF90-46B8-89A9-3B3B60EB6CDD}"/>
          </ac:spMkLst>
        </pc:spChg>
      </pc:sldChg>
      <pc:sldChg chg="modSp add">
        <pc:chgData name="Winchell, Brooks" userId="ba1d8d3e-74ec-46db-943e-d5a60e38f2d0" providerId="ADAL" clId="{48527A3E-E6F1-4C2A-96C7-E6F50A407346}" dt="2019-04-04T11:25:24.956" v="1912" actId="20577"/>
        <pc:sldMkLst>
          <pc:docMk/>
          <pc:sldMk cId="2968145967" sldId="286"/>
        </pc:sldMkLst>
        <pc:spChg chg="mod">
          <ac:chgData name="Winchell, Brooks" userId="ba1d8d3e-74ec-46db-943e-d5a60e38f2d0" providerId="ADAL" clId="{48527A3E-E6F1-4C2A-96C7-E6F50A407346}" dt="2019-04-04T11:25:24.956" v="1912" actId="20577"/>
          <ac:spMkLst>
            <pc:docMk/>
            <pc:sldMk cId="2968145967" sldId="286"/>
            <ac:spMk id="2" creationId="{00000000-0000-0000-0000-000000000000}"/>
          </ac:spMkLst>
        </pc:spChg>
      </pc:sldChg>
      <pc:sldChg chg="add">
        <pc:chgData name="Winchell, Brooks" userId="ba1d8d3e-74ec-46db-943e-d5a60e38f2d0" providerId="ADAL" clId="{48527A3E-E6F1-4C2A-96C7-E6F50A407346}" dt="2019-04-04T11:25:14.100" v="1911"/>
        <pc:sldMkLst>
          <pc:docMk/>
          <pc:sldMk cId="3836211211" sldId="287"/>
        </pc:sldMkLst>
      </pc:sldChg>
      <pc:sldChg chg="modSp add">
        <pc:chgData name="Winchell, Brooks" userId="ba1d8d3e-74ec-46db-943e-d5a60e38f2d0" providerId="ADAL" clId="{48527A3E-E6F1-4C2A-96C7-E6F50A407346}" dt="2019-04-04T11:26:00.805" v="1943" actId="20577"/>
        <pc:sldMkLst>
          <pc:docMk/>
          <pc:sldMk cId="4093509576" sldId="288"/>
        </pc:sldMkLst>
        <pc:spChg chg="mod">
          <ac:chgData name="Winchell, Brooks" userId="ba1d8d3e-74ec-46db-943e-d5a60e38f2d0" providerId="ADAL" clId="{48527A3E-E6F1-4C2A-96C7-E6F50A407346}" dt="2019-04-04T11:25:57.787" v="1927" actId="27636"/>
          <ac:spMkLst>
            <pc:docMk/>
            <pc:sldMk cId="4093509576" sldId="288"/>
            <ac:spMk id="3" creationId="{00000000-0000-0000-0000-000000000000}"/>
          </ac:spMkLst>
        </pc:spChg>
        <pc:spChg chg="mod">
          <ac:chgData name="Winchell, Brooks" userId="ba1d8d3e-74ec-46db-943e-d5a60e38f2d0" providerId="ADAL" clId="{48527A3E-E6F1-4C2A-96C7-E6F50A407346}" dt="2019-04-04T11:26:00.805" v="1943" actId="20577"/>
          <ac:spMkLst>
            <pc:docMk/>
            <pc:sldMk cId="4093509576" sldId="288"/>
            <ac:spMk id="4" creationId="{00000000-0000-0000-0000-000000000000}"/>
          </ac:spMkLst>
        </pc:spChg>
      </pc:sldChg>
      <pc:sldChg chg="add">
        <pc:chgData name="Winchell, Brooks" userId="ba1d8d3e-74ec-46db-943e-d5a60e38f2d0" providerId="ADAL" clId="{48527A3E-E6F1-4C2A-96C7-E6F50A407346}" dt="2019-04-04T11:25:14.100" v="1911"/>
        <pc:sldMkLst>
          <pc:docMk/>
          <pc:sldMk cId="3066954522" sldId="291"/>
        </pc:sldMkLst>
      </pc:sldChg>
      <pc:sldChg chg="add">
        <pc:chgData name="Winchell, Brooks" userId="ba1d8d3e-74ec-46db-943e-d5a60e38f2d0" providerId="ADAL" clId="{48527A3E-E6F1-4C2A-96C7-E6F50A407346}" dt="2019-04-04T11:25:14.100" v="1911"/>
        <pc:sldMkLst>
          <pc:docMk/>
          <pc:sldMk cId="4169952957" sldId="293"/>
        </pc:sldMkLst>
      </pc:sldChg>
      <pc:sldChg chg="modSp add">
        <pc:chgData name="Winchell, Brooks" userId="ba1d8d3e-74ec-46db-943e-d5a60e38f2d0" providerId="ADAL" clId="{48527A3E-E6F1-4C2A-96C7-E6F50A407346}" dt="2019-04-04T11:26:53.810" v="1979" actId="20577"/>
        <pc:sldMkLst>
          <pc:docMk/>
          <pc:sldMk cId="2750587094" sldId="294"/>
        </pc:sldMkLst>
        <pc:spChg chg="mod">
          <ac:chgData name="Winchell, Brooks" userId="ba1d8d3e-74ec-46db-943e-d5a60e38f2d0" providerId="ADAL" clId="{48527A3E-E6F1-4C2A-96C7-E6F50A407346}" dt="2019-04-04T11:26:53.810" v="1979" actId="20577"/>
          <ac:spMkLst>
            <pc:docMk/>
            <pc:sldMk cId="2750587094" sldId="294"/>
            <ac:spMk id="2" creationId="{8AD54DE5-80FA-47B7-9C4B-959D3B36F21C}"/>
          </ac:spMkLst>
        </pc:spChg>
      </pc:sldChg>
      <pc:sldChg chg="modSp add">
        <pc:chgData name="Winchell, Brooks" userId="ba1d8d3e-74ec-46db-943e-d5a60e38f2d0" providerId="ADAL" clId="{48527A3E-E6F1-4C2A-96C7-E6F50A407346}" dt="2019-04-04T11:28:54.436" v="2137" actId="20577"/>
        <pc:sldMkLst>
          <pc:docMk/>
          <pc:sldMk cId="1952153996" sldId="295"/>
        </pc:sldMkLst>
        <pc:spChg chg="mod">
          <ac:chgData name="Winchell, Brooks" userId="ba1d8d3e-74ec-46db-943e-d5a60e38f2d0" providerId="ADAL" clId="{48527A3E-E6F1-4C2A-96C7-E6F50A407346}" dt="2019-04-04T11:28:54.436" v="2137" actId="20577"/>
          <ac:spMkLst>
            <pc:docMk/>
            <pc:sldMk cId="1952153996" sldId="295"/>
            <ac:spMk id="2" creationId="{A4105909-B814-4E5A-BBCC-B2B372E0052C}"/>
          </ac:spMkLst>
        </pc:spChg>
      </pc:sldChg>
      <pc:sldChg chg="modSp add del">
        <pc:chgData name="Winchell, Brooks" userId="ba1d8d3e-74ec-46db-943e-d5a60e38f2d0" providerId="ADAL" clId="{48527A3E-E6F1-4C2A-96C7-E6F50A407346}" dt="2019-04-04T11:27:58.764" v="2107" actId="2696"/>
        <pc:sldMkLst>
          <pc:docMk/>
          <pc:sldMk cId="3984715146" sldId="295"/>
        </pc:sldMkLst>
        <pc:spChg chg="mod">
          <ac:chgData name="Winchell, Brooks" userId="ba1d8d3e-74ec-46db-943e-d5a60e38f2d0" providerId="ADAL" clId="{48527A3E-E6F1-4C2A-96C7-E6F50A407346}" dt="2019-04-04T11:27:24.655" v="2005" actId="20577"/>
          <ac:spMkLst>
            <pc:docMk/>
            <pc:sldMk cId="3984715146" sldId="295"/>
            <ac:spMk id="2" creationId="{9DF168CB-E461-4CF5-A0E2-2B239EC09789}"/>
          </ac:spMkLst>
        </pc:spChg>
        <pc:spChg chg="mod">
          <ac:chgData name="Winchell, Brooks" userId="ba1d8d3e-74ec-46db-943e-d5a60e38f2d0" providerId="ADAL" clId="{48527A3E-E6F1-4C2A-96C7-E6F50A407346}" dt="2019-04-04T11:27:53.136" v="2106" actId="5793"/>
          <ac:spMkLst>
            <pc:docMk/>
            <pc:sldMk cId="3984715146" sldId="295"/>
            <ac:spMk id="3" creationId="{7D44F748-DFA1-4EB1-84FC-9AF19B61C19B}"/>
          </ac:spMkLst>
        </pc:spChg>
      </pc:sldChg>
      <pc:sldChg chg="add">
        <pc:chgData name="Winchell, Brooks" userId="ba1d8d3e-74ec-46db-943e-d5a60e38f2d0" providerId="ADAL" clId="{48527A3E-E6F1-4C2A-96C7-E6F50A407346}" dt="2019-04-04T11:28:59.324" v="2138"/>
        <pc:sldMkLst>
          <pc:docMk/>
          <pc:sldMk cId="3152317179" sldId="296"/>
        </pc:sldMkLst>
      </pc:sldChg>
    </pc:docChg>
  </pc:docChgLst>
</pc:chgInfo>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8FD864-CA25-4B3B-962F-5FAE40E31FFD}" type="datetimeFigureOut">
              <a:rPr lang="en-US" smtClean="0"/>
              <a:t>3/12/2020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F4208924-1603-4FA3-B68E-C213748EAF14}" type="slidenum">
              <a:rPr lang="en-US" smtClean="0"/>
              <a:t>‹#›</a:t>
            </a:fld>
            <a:endParaRPr lang="en-US"/>
          </a:p>
        </p:txBody>
      </p:sp>
    </p:spTree>
    <p:extLst>
      <p:ext uri="{BB962C8B-B14F-4D97-AF65-F5344CB8AC3E}">
        <p14:creationId xmlns:p14="http://schemas.microsoft.com/office/powerpoint/2010/main" val="38861004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A8FD864-CA25-4B3B-962F-5FAE40E31FFD}" type="datetimeFigureOut">
              <a:rPr lang="en-US" smtClean="0"/>
              <a:t>3/12/2020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208924-1603-4FA3-B68E-C213748EAF14}" type="slidenum">
              <a:rPr lang="en-US" smtClean="0"/>
              <a:t>‹#›</a:t>
            </a:fld>
            <a:endParaRPr lang="en-US"/>
          </a:p>
        </p:txBody>
      </p:sp>
    </p:spTree>
    <p:extLst>
      <p:ext uri="{BB962C8B-B14F-4D97-AF65-F5344CB8AC3E}">
        <p14:creationId xmlns:p14="http://schemas.microsoft.com/office/powerpoint/2010/main" val="16809577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A8FD864-CA25-4B3B-962F-5FAE40E31FFD}" type="datetimeFigureOut">
              <a:rPr lang="en-US" smtClean="0"/>
              <a:t>3/12/2020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208924-1603-4FA3-B68E-C213748EAF14}" type="slidenum">
              <a:rPr lang="en-US" smtClean="0"/>
              <a:t>‹#›</a:t>
            </a:fld>
            <a:endParaRPr lang="en-US"/>
          </a:p>
        </p:txBody>
      </p:sp>
    </p:spTree>
    <p:extLst>
      <p:ext uri="{BB962C8B-B14F-4D97-AF65-F5344CB8AC3E}">
        <p14:creationId xmlns:p14="http://schemas.microsoft.com/office/powerpoint/2010/main" val="14170214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A8FD864-CA25-4B3B-962F-5FAE40E31FFD}" type="datetimeFigureOut">
              <a:rPr lang="en-US" smtClean="0"/>
              <a:t>3/12/2020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208924-1603-4FA3-B68E-C213748EAF14}" type="slidenum">
              <a:rPr lang="en-US" smtClean="0"/>
              <a:t>‹#›</a:t>
            </a:fld>
            <a:endParaRPr lang="en-US"/>
          </a:p>
        </p:txBody>
      </p:sp>
    </p:spTree>
    <p:extLst>
      <p:ext uri="{BB962C8B-B14F-4D97-AF65-F5344CB8AC3E}">
        <p14:creationId xmlns:p14="http://schemas.microsoft.com/office/powerpoint/2010/main" val="13573451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593667" y="6272784"/>
            <a:ext cx="2644309" cy="365125"/>
          </a:xfrm>
        </p:spPr>
        <p:txBody>
          <a:bodyPr/>
          <a:lstStyle/>
          <a:p>
            <a:fld id="{4A8FD864-CA25-4B3B-962F-5FAE40E31FFD}" type="datetimeFigureOut">
              <a:rPr lang="en-US" smtClean="0"/>
              <a:t>3/12/2020</a:t>
            </a:fld>
            <a:endParaRPr lang="en-US"/>
          </a:p>
        </p:txBody>
      </p:sp>
      <p:sp>
        <p:nvSpPr>
          <p:cNvPr id="5" name="Footer Placeholder 4"/>
          <p:cNvSpPr>
            <a:spLocks noGrp="1"/>
          </p:cNvSpPr>
          <p:nvPr>
            <p:ph type="ftr" sz="quarter" idx="11"/>
          </p:nvPr>
        </p:nvSpPr>
        <p:spPr>
          <a:xfrm>
            <a:off x="2182708" y="6272784"/>
            <a:ext cx="6327648" cy="365125"/>
          </a:xfrm>
        </p:spPr>
        <p:txBody>
          <a:bodyPr/>
          <a:lstStyle/>
          <a:p>
            <a:endParaRPr lang="en-US"/>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F4208924-1603-4FA3-B68E-C213748EAF14}" type="slidenum">
              <a:rPr lang="en-US" smtClean="0"/>
              <a:t>‹#›</a:t>
            </a:fld>
            <a:endParaRPr lang="en-US"/>
          </a:p>
        </p:txBody>
      </p:sp>
    </p:spTree>
    <p:extLst>
      <p:ext uri="{BB962C8B-B14F-4D97-AF65-F5344CB8AC3E}">
        <p14:creationId xmlns:p14="http://schemas.microsoft.com/office/powerpoint/2010/main" val="14594685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A8FD864-CA25-4B3B-962F-5FAE40E31FFD}" type="datetimeFigureOut">
              <a:rPr lang="en-US" smtClean="0"/>
              <a:t>3/12/2020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208924-1603-4FA3-B68E-C213748EAF14}" type="slidenum">
              <a:rPr lang="en-US" smtClean="0"/>
              <a:t>‹#›</a:t>
            </a:fld>
            <a:endParaRPr lang="en-US"/>
          </a:p>
        </p:txBody>
      </p:sp>
    </p:spTree>
    <p:extLst>
      <p:ext uri="{BB962C8B-B14F-4D97-AF65-F5344CB8AC3E}">
        <p14:creationId xmlns:p14="http://schemas.microsoft.com/office/powerpoint/2010/main" val="23956991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A8FD864-CA25-4B3B-962F-5FAE40E31FFD}" type="datetimeFigureOut">
              <a:rPr lang="en-US" smtClean="0"/>
              <a:t>3/12/2020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4208924-1603-4FA3-B68E-C213748EAF14}" type="slidenum">
              <a:rPr lang="en-US" smtClean="0"/>
              <a:t>‹#›</a:t>
            </a:fld>
            <a:endParaRPr lang="en-US"/>
          </a:p>
        </p:txBody>
      </p:sp>
    </p:spTree>
    <p:extLst>
      <p:ext uri="{BB962C8B-B14F-4D97-AF65-F5344CB8AC3E}">
        <p14:creationId xmlns:p14="http://schemas.microsoft.com/office/powerpoint/2010/main" val="7431030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A8FD864-CA25-4B3B-962F-5FAE40E31FFD}" type="datetimeFigureOut">
              <a:rPr lang="en-US" smtClean="0"/>
              <a:t>3/12/2020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4208924-1603-4FA3-B68E-C213748EAF14}" type="slidenum">
              <a:rPr lang="en-US" smtClean="0"/>
              <a:t>‹#›</a:t>
            </a:fld>
            <a:endParaRPr lang="en-US"/>
          </a:p>
        </p:txBody>
      </p:sp>
    </p:spTree>
    <p:extLst>
      <p:ext uri="{BB962C8B-B14F-4D97-AF65-F5344CB8AC3E}">
        <p14:creationId xmlns:p14="http://schemas.microsoft.com/office/powerpoint/2010/main" val="37319609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8FD864-CA25-4B3B-962F-5FAE40E31FFD}" type="datetimeFigureOut">
              <a:rPr lang="en-US" smtClean="0"/>
              <a:t>3/12/2020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4208924-1603-4FA3-B68E-C213748EAF14}" type="slidenum">
              <a:rPr lang="en-US" smtClean="0"/>
              <a:t>‹#›</a:t>
            </a:fld>
            <a:endParaRPr lang="en-US"/>
          </a:p>
        </p:txBody>
      </p:sp>
    </p:spTree>
    <p:extLst>
      <p:ext uri="{BB962C8B-B14F-4D97-AF65-F5344CB8AC3E}">
        <p14:creationId xmlns:p14="http://schemas.microsoft.com/office/powerpoint/2010/main" val="2993517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A8FD864-CA25-4B3B-962F-5FAE40E31FFD}" type="datetimeFigureOut">
              <a:rPr lang="en-US" smtClean="0"/>
              <a:t>3/12/2020</a:t>
            </a:fld>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F4208924-1603-4FA3-B68E-C213748EAF14}" type="slidenum">
              <a:rPr lang="en-US" smtClean="0"/>
              <a:t>‹#›</a:t>
            </a:fld>
            <a:endParaRPr lang="en-US"/>
          </a:p>
        </p:txBody>
      </p:sp>
    </p:spTree>
    <p:extLst>
      <p:ext uri="{BB962C8B-B14F-4D97-AF65-F5344CB8AC3E}">
        <p14:creationId xmlns:p14="http://schemas.microsoft.com/office/powerpoint/2010/main" val="13773108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A8FD864-CA25-4B3B-962F-5FAE40E31FFD}" type="datetimeFigureOut">
              <a:rPr lang="en-US" smtClean="0"/>
              <a:t>3/12/2020</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F4208924-1603-4FA3-B68E-C213748EAF14}" type="slidenum">
              <a:rPr lang="en-US" smtClean="0"/>
              <a:t>‹#›</a:t>
            </a:fld>
            <a:endParaRPr lang="en-US"/>
          </a:p>
        </p:txBody>
      </p:sp>
    </p:spTree>
    <p:extLst>
      <p:ext uri="{BB962C8B-B14F-4D97-AF65-F5344CB8AC3E}">
        <p14:creationId xmlns:p14="http://schemas.microsoft.com/office/powerpoint/2010/main" val="40951868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4A8FD864-CA25-4B3B-962F-5FAE40E31FFD}" type="datetimeFigureOut">
              <a:rPr lang="en-US" smtClean="0"/>
              <a:t>3/12/2020</a:t>
            </a:fld>
            <a:endParaRPr lang="en-US"/>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F4208924-1603-4FA3-B68E-C213748EAF14}" type="slidenum">
              <a:rPr lang="en-US" smtClean="0"/>
              <a:t>‹#›</a:t>
            </a:fld>
            <a:endParaRPr lang="en-US"/>
          </a:p>
        </p:txBody>
      </p:sp>
    </p:spTree>
    <p:extLst>
      <p:ext uri="{BB962C8B-B14F-4D97-AF65-F5344CB8AC3E}">
        <p14:creationId xmlns:p14="http://schemas.microsoft.com/office/powerpoint/2010/main" val="23519406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mailto:helpdesk@cambridgecollege.edu" TargetMode="External"/><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3BAE7A9-702E-4962-8953-8854D4714E92}"/>
              </a:ext>
            </a:extLst>
          </p:cNvPr>
          <p:cNvSpPr>
            <a:spLocks noGrp="1"/>
          </p:cNvSpPr>
          <p:nvPr>
            <p:ph type="ctrTitle"/>
          </p:nvPr>
        </p:nvSpPr>
        <p:spPr/>
        <p:txBody>
          <a:bodyPr/>
          <a:lstStyle/>
          <a:p>
            <a:r>
              <a:rPr lang="en-US" dirty="0"/>
              <a:t>Zoom For Teaching</a:t>
            </a:r>
          </a:p>
        </p:txBody>
      </p:sp>
      <p:sp>
        <p:nvSpPr>
          <p:cNvPr id="3" name="Subtitle 2">
            <a:extLst>
              <a:ext uri="{FF2B5EF4-FFF2-40B4-BE49-F238E27FC236}">
                <a16:creationId xmlns="" xmlns:a16="http://schemas.microsoft.com/office/drawing/2014/main" id="{8353B34D-EB16-4134-860A-B41BBFE018EB}"/>
              </a:ext>
            </a:extLst>
          </p:cNvPr>
          <p:cNvSpPr>
            <a:spLocks noGrp="1"/>
          </p:cNvSpPr>
          <p:nvPr>
            <p:ph type="subTitle" idx="1"/>
          </p:nvPr>
        </p:nvSpPr>
        <p:spPr/>
        <p:txBody>
          <a:bodyPr/>
          <a:lstStyle/>
          <a:p>
            <a:r>
              <a:rPr lang="en-US" dirty="0"/>
              <a:t>4.4</a:t>
            </a:r>
          </a:p>
        </p:txBody>
      </p:sp>
    </p:spTree>
    <p:extLst>
      <p:ext uri="{BB962C8B-B14F-4D97-AF65-F5344CB8AC3E}">
        <p14:creationId xmlns:p14="http://schemas.microsoft.com/office/powerpoint/2010/main" val="25089878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Annotating a shared screen</a:t>
            </a:r>
          </a:p>
        </p:txBody>
      </p:sp>
      <p:pic>
        <p:nvPicPr>
          <p:cNvPr id="5" name="Content Placeholder 4"/>
          <p:cNvPicPr>
            <a:picLocks noGrp="1" noChangeAspect="1"/>
          </p:cNvPicPr>
          <p:nvPr>
            <p:ph sz="half" idx="1"/>
          </p:nvPr>
        </p:nvPicPr>
        <p:blipFill>
          <a:blip r:embed="rId2"/>
          <a:stretch>
            <a:fillRect/>
          </a:stretch>
        </p:blipFill>
        <p:spPr>
          <a:xfrm>
            <a:off x="384175" y="2261642"/>
            <a:ext cx="7130921" cy="4011142"/>
          </a:xfrm>
          <a:prstGeom prst="rect">
            <a:avLst/>
          </a:prstGeom>
        </p:spPr>
      </p:pic>
      <p:sp>
        <p:nvSpPr>
          <p:cNvPr id="4" name="Content Placeholder 3"/>
          <p:cNvSpPr>
            <a:spLocks noGrp="1"/>
          </p:cNvSpPr>
          <p:nvPr>
            <p:ph sz="half" idx="2"/>
          </p:nvPr>
        </p:nvSpPr>
        <p:spPr>
          <a:xfrm>
            <a:off x="7577666" y="1778000"/>
            <a:ext cx="4030134" cy="4394200"/>
          </a:xfrm>
        </p:spPr>
        <p:txBody>
          <a:bodyPr/>
          <a:lstStyle/>
          <a:p>
            <a:r>
              <a:rPr lang="en-US" dirty="0"/>
              <a:t>While you or another participant is sharing a screen, all participants have the ability to annotate. </a:t>
            </a:r>
          </a:p>
          <a:p>
            <a:r>
              <a:rPr lang="en-US" dirty="0"/>
              <a:t>On the top bar, click “Annotate”</a:t>
            </a:r>
          </a:p>
          <a:p>
            <a:r>
              <a:rPr lang="en-US" dirty="0"/>
              <a:t>You will see this Tool bar pop up</a:t>
            </a:r>
          </a:p>
          <a:p>
            <a:r>
              <a:rPr lang="en-US" dirty="0"/>
              <a:t>You can draw, create textbooks, use the spotlight to collaborate.</a:t>
            </a:r>
          </a:p>
          <a:p>
            <a:r>
              <a:rPr lang="en-US" dirty="0"/>
              <a:t>At the end, you save the annotations</a:t>
            </a:r>
          </a:p>
        </p:txBody>
      </p:sp>
      <p:cxnSp>
        <p:nvCxnSpPr>
          <p:cNvPr id="7" name="Straight Arrow Connector 6"/>
          <p:cNvCxnSpPr/>
          <p:nvPr/>
        </p:nvCxnSpPr>
        <p:spPr>
          <a:xfrm flipH="1" flipV="1">
            <a:off x="4978400" y="2345267"/>
            <a:ext cx="2760134" cy="104140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flipV="1">
            <a:off x="4038600" y="2734733"/>
            <a:ext cx="3623733" cy="142240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69545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Whiteboard</a:t>
            </a:r>
          </a:p>
        </p:txBody>
      </p:sp>
      <p:pic>
        <p:nvPicPr>
          <p:cNvPr id="5" name="Content Placeholder 4"/>
          <p:cNvPicPr>
            <a:picLocks noGrp="1" noChangeAspect="1"/>
          </p:cNvPicPr>
          <p:nvPr>
            <p:ph sz="half" idx="1"/>
          </p:nvPr>
        </p:nvPicPr>
        <p:blipFill>
          <a:blip r:embed="rId2"/>
          <a:stretch>
            <a:fillRect/>
          </a:stretch>
        </p:blipFill>
        <p:spPr>
          <a:xfrm>
            <a:off x="629708" y="2194560"/>
            <a:ext cx="4754563" cy="2674441"/>
          </a:xfrm>
          <a:prstGeom prst="rect">
            <a:avLst/>
          </a:prstGeom>
        </p:spPr>
      </p:pic>
      <p:sp>
        <p:nvSpPr>
          <p:cNvPr id="4" name="Content Placeholder 3"/>
          <p:cNvSpPr>
            <a:spLocks noGrp="1"/>
          </p:cNvSpPr>
          <p:nvPr>
            <p:ph sz="half" idx="2"/>
          </p:nvPr>
        </p:nvSpPr>
        <p:spPr/>
        <p:txBody>
          <a:bodyPr/>
          <a:lstStyle/>
          <a:p>
            <a:r>
              <a:rPr lang="en-US" dirty="0"/>
              <a:t>Another similar feature to annotation is using the Whiteboard. </a:t>
            </a:r>
          </a:p>
          <a:p>
            <a:r>
              <a:rPr lang="en-US" dirty="0"/>
              <a:t>If you click “Share” and select “whiteboard”, you will get a blank white screen with annotation tools like this. </a:t>
            </a:r>
          </a:p>
          <a:p>
            <a:r>
              <a:rPr lang="en-US" dirty="0"/>
              <a:t>You can use it to collaborate, for sharing ideas, or for tutoring. </a:t>
            </a:r>
          </a:p>
        </p:txBody>
      </p:sp>
    </p:spTree>
    <p:extLst>
      <p:ext uri="{BB962C8B-B14F-4D97-AF65-F5344CB8AC3E}">
        <p14:creationId xmlns:p14="http://schemas.microsoft.com/office/powerpoint/2010/main" val="41699529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Requesting Remote Control</a:t>
            </a:r>
          </a:p>
        </p:txBody>
      </p:sp>
      <p:sp>
        <p:nvSpPr>
          <p:cNvPr id="6" name="Content Placeholder 5"/>
          <p:cNvSpPr>
            <a:spLocks noGrp="1"/>
          </p:cNvSpPr>
          <p:nvPr>
            <p:ph sz="half" idx="2"/>
          </p:nvPr>
        </p:nvSpPr>
        <p:spPr>
          <a:xfrm>
            <a:off x="7001932" y="1659467"/>
            <a:ext cx="4117171" cy="4512733"/>
          </a:xfrm>
        </p:spPr>
        <p:txBody>
          <a:bodyPr>
            <a:normAutofit/>
          </a:bodyPr>
          <a:lstStyle/>
          <a:p>
            <a:r>
              <a:rPr lang="en-US" dirty="0"/>
              <a:t>Another great advanced ZOOM feature is “Remote Control”. This allows you to control a presenter’s screen.</a:t>
            </a:r>
          </a:p>
          <a:p>
            <a:r>
              <a:rPr lang="en-US" dirty="0"/>
              <a:t>In this example, we are viewing another participants shared screen.</a:t>
            </a:r>
          </a:p>
          <a:p>
            <a:r>
              <a:rPr lang="en-US" dirty="0"/>
              <a:t>If we want to control that, click “View options” at the top and then click “Request Remote Control.” </a:t>
            </a:r>
          </a:p>
          <a:p>
            <a:r>
              <a:rPr lang="en-US" dirty="0"/>
              <a:t>Then click “request”, and a request will be sent to the person sharing his/her screen.</a:t>
            </a:r>
          </a:p>
        </p:txBody>
      </p:sp>
      <p:pic>
        <p:nvPicPr>
          <p:cNvPr id="9" name="Content Placeholder 8"/>
          <p:cNvPicPr>
            <a:picLocks noGrp="1" noChangeAspect="1"/>
          </p:cNvPicPr>
          <p:nvPr>
            <p:ph sz="half" idx="1"/>
          </p:nvPr>
        </p:nvPicPr>
        <p:blipFill>
          <a:blip r:embed="rId2"/>
          <a:stretch>
            <a:fillRect/>
          </a:stretch>
        </p:blipFill>
        <p:spPr>
          <a:xfrm>
            <a:off x="121708" y="1659467"/>
            <a:ext cx="6696222" cy="3766624"/>
          </a:xfrm>
          <a:prstGeom prst="rect">
            <a:avLst/>
          </a:prstGeom>
        </p:spPr>
      </p:pic>
      <p:cxnSp>
        <p:nvCxnSpPr>
          <p:cNvPr id="11" name="Straight Arrow Connector 10"/>
          <p:cNvCxnSpPr/>
          <p:nvPr/>
        </p:nvCxnSpPr>
        <p:spPr>
          <a:xfrm flipH="1" flipV="1">
            <a:off x="4182533" y="2093976"/>
            <a:ext cx="3073400" cy="223249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62112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Allowing Remote control requests</a:t>
            </a:r>
          </a:p>
        </p:txBody>
      </p:sp>
      <p:sp>
        <p:nvSpPr>
          <p:cNvPr id="3" name="Content Placeholder 2"/>
          <p:cNvSpPr>
            <a:spLocks noGrp="1"/>
          </p:cNvSpPr>
          <p:nvPr>
            <p:ph sz="half" idx="1"/>
          </p:nvPr>
        </p:nvSpPr>
        <p:spPr/>
        <p:txBody>
          <a:bodyPr>
            <a:normAutofit fontScale="85000" lnSpcReduction="10000"/>
          </a:bodyPr>
          <a:lstStyle/>
          <a:p>
            <a:endParaRPr lang="en-US"/>
          </a:p>
        </p:txBody>
      </p:sp>
      <p:sp>
        <p:nvSpPr>
          <p:cNvPr id="4" name="Content Placeholder 3"/>
          <p:cNvSpPr>
            <a:spLocks noGrp="1"/>
          </p:cNvSpPr>
          <p:nvPr>
            <p:ph sz="half" idx="2"/>
          </p:nvPr>
        </p:nvSpPr>
        <p:spPr>
          <a:xfrm>
            <a:off x="8111066" y="1720426"/>
            <a:ext cx="3829304" cy="4451774"/>
          </a:xfrm>
        </p:spPr>
        <p:txBody>
          <a:bodyPr>
            <a:normAutofit fontScale="85000" lnSpcReduction="10000"/>
          </a:bodyPr>
          <a:lstStyle/>
          <a:p>
            <a:r>
              <a:rPr lang="en-US" dirty="0"/>
              <a:t>If you are sharing your screen and someone sends you a request to remotely control, you will get this dialog box.</a:t>
            </a:r>
          </a:p>
          <a:p>
            <a:r>
              <a:rPr lang="en-US" dirty="0"/>
              <a:t>You can approve the request or decline it.</a:t>
            </a:r>
          </a:p>
          <a:p>
            <a:r>
              <a:rPr lang="en-US" dirty="0"/>
              <a:t>If you approve it, someone else will be able to control your screen/computer and access anything you are sharing.</a:t>
            </a:r>
          </a:p>
          <a:p>
            <a:r>
              <a:rPr lang="en-US" dirty="0"/>
              <a:t>If you are sharing the “screen” that person could potentially access anything on your computer.</a:t>
            </a:r>
          </a:p>
          <a:p>
            <a:r>
              <a:rPr lang="en-US" dirty="0"/>
              <a:t>However, this could be great for tutoring or collaborative work.</a:t>
            </a:r>
          </a:p>
          <a:p>
            <a:r>
              <a:rPr lang="en-US" dirty="0"/>
              <a:t>Live practice.</a:t>
            </a:r>
          </a:p>
        </p:txBody>
      </p:sp>
      <p:pic>
        <p:nvPicPr>
          <p:cNvPr id="5" name="Picture 4"/>
          <p:cNvPicPr>
            <a:picLocks noChangeAspect="1"/>
          </p:cNvPicPr>
          <p:nvPr/>
        </p:nvPicPr>
        <p:blipFill>
          <a:blip r:embed="rId2"/>
          <a:stretch>
            <a:fillRect/>
          </a:stretch>
        </p:blipFill>
        <p:spPr>
          <a:xfrm>
            <a:off x="186944" y="1833033"/>
            <a:ext cx="7864594" cy="4423834"/>
          </a:xfrm>
          <a:prstGeom prst="rect">
            <a:avLst/>
          </a:prstGeom>
        </p:spPr>
      </p:pic>
      <p:cxnSp>
        <p:nvCxnSpPr>
          <p:cNvPr id="7" name="Straight Arrow Connector 6"/>
          <p:cNvCxnSpPr/>
          <p:nvPr/>
        </p:nvCxnSpPr>
        <p:spPr>
          <a:xfrm flipH="1">
            <a:off x="4563533" y="2294467"/>
            <a:ext cx="3776134" cy="188806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35095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4105909-B814-4E5A-BBCC-B2B372E0052C}"/>
              </a:ext>
            </a:extLst>
          </p:cNvPr>
          <p:cNvSpPr>
            <a:spLocks noGrp="1"/>
          </p:cNvSpPr>
          <p:nvPr>
            <p:ph type="title"/>
          </p:nvPr>
        </p:nvSpPr>
        <p:spPr/>
        <p:txBody>
          <a:bodyPr/>
          <a:lstStyle/>
          <a:p>
            <a:r>
              <a:rPr lang="en-US" dirty="0"/>
              <a:t>Zoom for Recording &amp; lecture capture</a:t>
            </a:r>
          </a:p>
        </p:txBody>
      </p:sp>
      <p:sp>
        <p:nvSpPr>
          <p:cNvPr id="3" name="Text Placeholder 2">
            <a:extLst>
              <a:ext uri="{FF2B5EF4-FFF2-40B4-BE49-F238E27FC236}">
                <a16:creationId xmlns="" xmlns:a16="http://schemas.microsoft.com/office/drawing/2014/main" id="{7341A6D9-9D26-488B-9068-A20CB65AFDA4}"/>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9521539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CB2383B-5ED1-4291-9930-391BE283F535}"/>
              </a:ext>
            </a:extLst>
          </p:cNvPr>
          <p:cNvSpPr>
            <a:spLocks noGrp="1"/>
          </p:cNvSpPr>
          <p:nvPr>
            <p:ph type="title"/>
          </p:nvPr>
        </p:nvSpPr>
        <p:spPr/>
        <p:txBody>
          <a:bodyPr/>
          <a:lstStyle/>
          <a:p>
            <a:r>
              <a:rPr lang="en-US" dirty="0"/>
              <a:t>Zoom for recording/screencasts</a:t>
            </a:r>
          </a:p>
        </p:txBody>
      </p:sp>
      <p:sp>
        <p:nvSpPr>
          <p:cNvPr id="3" name="Content Placeholder 2">
            <a:extLst>
              <a:ext uri="{FF2B5EF4-FFF2-40B4-BE49-F238E27FC236}">
                <a16:creationId xmlns="" xmlns:a16="http://schemas.microsoft.com/office/drawing/2014/main" id="{EC09AC84-D42D-4E3F-AF26-449CB6793A9D}"/>
              </a:ext>
            </a:extLst>
          </p:cNvPr>
          <p:cNvSpPr>
            <a:spLocks noGrp="1"/>
          </p:cNvSpPr>
          <p:nvPr>
            <p:ph sz="half" idx="1"/>
          </p:nvPr>
        </p:nvSpPr>
        <p:spPr>
          <a:xfrm>
            <a:off x="7437120" y="1663154"/>
            <a:ext cx="4754880" cy="4518571"/>
          </a:xfrm>
        </p:spPr>
        <p:txBody>
          <a:bodyPr>
            <a:normAutofit fontScale="92500" lnSpcReduction="10000"/>
          </a:bodyPr>
          <a:lstStyle/>
          <a:p>
            <a:r>
              <a:rPr lang="en-US" dirty="0"/>
              <a:t>Because ZOOM has a built in recording feature. It can be used to record screencasts, whiteboards, or any other instructional lesson you like.</a:t>
            </a:r>
          </a:p>
          <a:p>
            <a:r>
              <a:rPr lang="en-US" dirty="0"/>
              <a:t>Open a session by yourself, share your screen (and camera if you wish). Then click “Record to the cloud”.  Zoom will record your presentation and store it in “recordings”</a:t>
            </a:r>
          </a:p>
          <a:p>
            <a:r>
              <a:rPr lang="en-US" dirty="0"/>
              <a:t>The cloud based recordings can then be shared or posted to the LMS. </a:t>
            </a:r>
          </a:p>
          <a:p>
            <a:r>
              <a:rPr lang="en-US" dirty="0"/>
              <a:t>This is great for </a:t>
            </a:r>
            <a:r>
              <a:rPr lang="en-US" b="1" dirty="0"/>
              <a:t>supplementing instruction</a:t>
            </a:r>
            <a:r>
              <a:rPr lang="en-US" dirty="0"/>
              <a:t>, for </a:t>
            </a:r>
            <a:r>
              <a:rPr lang="en-US" b="1" dirty="0"/>
              <a:t>online lectures or intros</a:t>
            </a:r>
            <a:r>
              <a:rPr lang="en-US" dirty="0"/>
              <a:t>, for filling students in on </a:t>
            </a:r>
            <a:r>
              <a:rPr lang="en-US" b="1" dirty="0"/>
              <a:t>missed material or as a reference</a:t>
            </a:r>
            <a:r>
              <a:rPr lang="en-US" dirty="0"/>
              <a:t>, or for </a:t>
            </a:r>
            <a:r>
              <a:rPr lang="en-US" b="1" dirty="0"/>
              <a:t>flipping the classroom</a:t>
            </a:r>
            <a:r>
              <a:rPr lang="en-US" dirty="0"/>
              <a:t>. </a:t>
            </a:r>
          </a:p>
        </p:txBody>
      </p:sp>
      <p:pic>
        <p:nvPicPr>
          <p:cNvPr id="5" name="Content Placeholder 4">
            <a:extLst>
              <a:ext uri="{FF2B5EF4-FFF2-40B4-BE49-F238E27FC236}">
                <a16:creationId xmlns="" xmlns:a16="http://schemas.microsoft.com/office/drawing/2014/main" id="{0A4C046C-A584-476C-A51E-E0251C0D1D42}"/>
              </a:ext>
            </a:extLst>
          </p:cNvPr>
          <p:cNvPicPr>
            <a:picLocks noGrp="1" noChangeAspect="1"/>
          </p:cNvPicPr>
          <p:nvPr>
            <p:ph sz="half" idx="2"/>
          </p:nvPr>
        </p:nvPicPr>
        <p:blipFill>
          <a:blip r:embed="rId2"/>
          <a:stretch>
            <a:fillRect/>
          </a:stretch>
        </p:blipFill>
        <p:spPr>
          <a:xfrm>
            <a:off x="252222" y="1663154"/>
            <a:ext cx="7162800" cy="4029075"/>
          </a:xfrm>
          <a:prstGeom prst="rect">
            <a:avLst/>
          </a:prstGeom>
        </p:spPr>
      </p:pic>
      <p:cxnSp>
        <p:nvCxnSpPr>
          <p:cNvPr id="7" name="Straight Arrow Connector 6">
            <a:extLst>
              <a:ext uri="{FF2B5EF4-FFF2-40B4-BE49-F238E27FC236}">
                <a16:creationId xmlns="" xmlns:a16="http://schemas.microsoft.com/office/drawing/2014/main" id="{185E0F0F-1965-43A6-A678-03344E371AA6}"/>
              </a:ext>
            </a:extLst>
          </p:cNvPr>
          <p:cNvCxnSpPr>
            <a:cxnSpLocks/>
          </p:cNvCxnSpPr>
          <p:nvPr/>
        </p:nvCxnSpPr>
        <p:spPr>
          <a:xfrm flipH="1">
            <a:off x="4686300" y="3257550"/>
            <a:ext cx="2905125" cy="211455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23171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1EFCFC9-BF90-46B8-89A9-3B3B60EB6CDD}"/>
              </a:ext>
            </a:extLst>
          </p:cNvPr>
          <p:cNvSpPr>
            <a:spLocks noGrp="1"/>
          </p:cNvSpPr>
          <p:nvPr>
            <p:ph type="title"/>
          </p:nvPr>
        </p:nvSpPr>
        <p:spPr/>
        <p:txBody>
          <a:bodyPr/>
          <a:lstStyle/>
          <a:p>
            <a:r>
              <a:rPr lang="en-US" dirty="0"/>
              <a:t>Zoom for Lecture capture</a:t>
            </a:r>
            <a:br>
              <a:rPr lang="en-US" dirty="0"/>
            </a:br>
            <a:endParaRPr lang="en-US" dirty="0"/>
          </a:p>
        </p:txBody>
      </p:sp>
      <p:sp>
        <p:nvSpPr>
          <p:cNvPr id="4" name="Content Placeholder 3">
            <a:extLst>
              <a:ext uri="{FF2B5EF4-FFF2-40B4-BE49-F238E27FC236}">
                <a16:creationId xmlns="" xmlns:a16="http://schemas.microsoft.com/office/drawing/2014/main" id="{A53D8FF6-A201-4587-A801-B71E7FB3736B}"/>
              </a:ext>
            </a:extLst>
          </p:cNvPr>
          <p:cNvSpPr>
            <a:spLocks noGrp="1"/>
          </p:cNvSpPr>
          <p:nvPr>
            <p:ph sz="half" idx="2"/>
          </p:nvPr>
        </p:nvSpPr>
        <p:spPr>
          <a:xfrm>
            <a:off x="7965439" y="1289304"/>
            <a:ext cx="4051935" cy="3977640"/>
          </a:xfrm>
        </p:spPr>
        <p:txBody>
          <a:bodyPr>
            <a:normAutofit fontScale="85000" lnSpcReduction="10000"/>
          </a:bodyPr>
          <a:lstStyle/>
          <a:p>
            <a:r>
              <a:rPr lang="en-US" dirty="0"/>
              <a:t>Because of ZOOM’s recording ability, it can be used for lecture capture. </a:t>
            </a:r>
          </a:p>
          <a:p>
            <a:r>
              <a:rPr lang="en-US" dirty="0"/>
              <a:t>To do this, you need to:</a:t>
            </a:r>
          </a:p>
          <a:p>
            <a:pPr lvl="1"/>
            <a:r>
              <a:rPr lang="en-US" dirty="0"/>
              <a:t>Start ZOOM in a classroom</a:t>
            </a:r>
          </a:p>
          <a:p>
            <a:pPr lvl="1"/>
            <a:r>
              <a:rPr lang="en-US" dirty="0"/>
              <a:t>Be sure you have a microphone and a camera.</a:t>
            </a:r>
          </a:p>
          <a:p>
            <a:r>
              <a:rPr lang="en-US" dirty="0"/>
              <a:t>Start ZOOM, and train the camera on your lecture space. </a:t>
            </a:r>
          </a:p>
          <a:p>
            <a:r>
              <a:rPr lang="en-US" dirty="0"/>
              <a:t>The Boston Hood Park campus has cameras and microphones built into most classrooms. (next slides 17 &amp; 18)</a:t>
            </a:r>
          </a:p>
          <a:p>
            <a:r>
              <a:rPr lang="en-US" dirty="0"/>
              <a:t>For other campuses or classroom. You will need a camera and mic (slide 19) attached to the computer.</a:t>
            </a:r>
          </a:p>
        </p:txBody>
      </p:sp>
      <p:pic>
        <p:nvPicPr>
          <p:cNvPr id="5" name="Content Placeholder 4">
            <a:extLst>
              <a:ext uri="{FF2B5EF4-FFF2-40B4-BE49-F238E27FC236}">
                <a16:creationId xmlns="" xmlns:a16="http://schemas.microsoft.com/office/drawing/2014/main" id="{290A134B-962C-432C-80F9-75B5AB5AACE4}"/>
              </a:ext>
            </a:extLst>
          </p:cNvPr>
          <p:cNvPicPr>
            <a:picLocks noGrp="1"/>
          </p:cNvPicPr>
          <p:nvPr>
            <p:ph sz="half" idx="1"/>
          </p:nvPr>
        </p:nvPicPr>
        <p:blipFill>
          <a:blip r:embed="rId2"/>
          <a:stretch>
            <a:fillRect/>
          </a:stretch>
        </p:blipFill>
        <p:spPr>
          <a:xfrm>
            <a:off x="174625" y="1508939"/>
            <a:ext cx="7790815" cy="4663261"/>
          </a:xfrm>
          <a:prstGeom prst="rect">
            <a:avLst/>
          </a:prstGeom>
        </p:spPr>
      </p:pic>
    </p:spTree>
    <p:extLst>
      <p:ext uri="{BB962C8B-B14F-4D97-AF65-F5344CB8AC3E}">
        <p14:creationId xmlns:p14="http://schemas.microsoft.com/office/powerpoint/2010/main" val="384800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7E41B35-6AE4-42CE-8C4A-6F6BC5B6C8D2}"/>
              </a:ext>
            </a:extLst>
          </p:cNvPr>
          <p:cNvSpPr>
            <a:spLocks noGrp="1"/>
          </p:cNvSpPr>
          <p:nvPr>
            <p:ph type="title"/>
          </p:nvPr>
        </p:nvSpPr>
        <p:spPr/>
        <p:txBody>
          <a:bodyPr/>
          <a:lstStyle/>
          <a:p>
            <a:r>
              <a:rPr lang="en-US" dirty="0"/>
              <a:t>Lecture capture at hood park</a:t>
            </a:r>
          </a:p>
        </p:txBody>
      </p:sp>
      <p:pic>
        <p:nvPicPr>
          <p:cNvPr id="6" name="Content Placeholder 5" descr="A large room&#10;&#10;Description automatically generated">
            <a:extLst>
              <a:ext uri="{FF2B5EF4-FFF2-40B4-BE49-F238E27FC236}">
                <a16:creationId xmlns="" xmlns:a16="http://schemas.microsoft.com/office/drawing/2014/main" id="{8FF664A0-0B4A-4218-BAC5-62E9AB5CD995}"/>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231775" y="1646039"/>
            <a:ext cx="6174582" cy="4630936"/>
          </a:xfrm>
        </p:spPr>
      </p:pic>
      <p:sp>
        <p:nvSpPr>
          <p:cNvPr id="4" name="Content Placeholder 3">
            <a:extLst>
              <a:ext uri="{FF2B5EF4-FFF2-40B4-BE49-F238E27FC236}">
                <a16:creationId xmlns="" xmlns:a16="http://schemas.microsoft.com/office/drawing/2014/main" id="{AE8258F9-5685-467E-86EB-83EF9DFC38FD}"/>
              </a:ext>
            </a:extLst>
          </p:cNvPr>
          <p:cNvSpPr>
            <a:spLocks noGrp="1"/>
          </p:cNvSpPr>
          <p:nvPr>
            <p:ph sz="half" idx="2"/>
          </p:nvPr>
        </p:nvSpPr>
        <p:spPr>
          <a:xfrm>
            <a:off x="6878574" y="1646039"/>
            <a:ext cx="4754880" cy="3977640"/>
          </a:xfrm>
        </p:spPr>
        <p:txBody>
          <a:bodyPr>
            <a:normAutofit lnSpcReduction="10000"/>
          </a:bodyPr>
          <a:lstStyle/>
          <a:p>
            <a:r>
              <a:rPr lang="en-US" dirty="0"/>
              <a:t>Many Hood Park classes are equipped with</a:t>
            </a:r>
          </a:p>
          <a:p>
            <a:pPr lvl="1"/>
            <a:r>
              <a:rPr lang="en-US" dirty="0"/>
              <a:t>Cameras</a:t>
            </a:r>
          </a:p>
          <a:p>
            <a:pPr lvl="1"/>
            <a:r>
              <a:rPr lang="en-US" dirty="0"/>
              <a:t>Microphones</a:t>
            </a:r>
          </a:p>
          <a:p>
            <a:r>
              <a:rPr lang="en-US" dirty="0"/>
              <a:t>To access these, start ZOOM on the classroom desktops.  All the computers have the app built in. </a:t>
            </a:r>
          </a:p>
          <a:p>
            <a:r>
              <a:rPr lang="en-US" dirty="0"/>
              <a:t>The classrooms should automatically pick up the camera and microphone. If not, use “video options” and “sound options” in ZOOM to enable them.</a:t>
            </a:r>
          </a:p>
          <a:p>
            <a:r>
              <a:rPr lang="en-US" dirty="0"/>
              <a:t>If you have any issues, contact </a:t>
            </a:r>
            <a:r>
              <a:rPr lang="en-US" dirty="0">
                <a:hlinkClick r:id="rId3"/>
              </a:rPr>
              <a:t>helpdesk@cambridgecollege.edu</a:t>
            </a:r>
            <a:r>
              <a:rPr lang="en-US" dirty="0"/>
              <a:t> </a:t>
            </a:r>
          </a:p>
        </p:txBody>
      </p:sp>
      <p:cxnSp>
        <p:nvCxnSpPr>
          <p:cNvPr id="8" name="Straight Arrow Connector 7">
            <a:extLst>
              <a:ext uri="{FF2B5EF4-FFF2-40B4-BE49-F238E27FC236}">
                <a16:creationId xmlns="" xmlns:a16="http://schemas.microsoft.com/office/drawing/2014/main" id="{7294CBD5-C531-41BD-8B52-1AAB2D25951E}"/>
              </a:ext>
            </a:extLst>
          </p:cNvPr>
          <p:cNvCxnSpPr/>
          <p:nvPr/>
        </p:nvCxnSpPr>
        <p:spPr>
          <a:xfrm flipH="1">
            <a:off x="5476875" y="2371725"/>
            <a:ext cx="1685925" cy="128587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 xmlns:a16="http://schemas.microsoft.com/office/drawing/2014/main" id="{78D09CEC-945D-4953-95C2-8CC17D021659}"/>
              </a:ext>
            </a:extLst>
          </p:cNvPr>
          <p:cNvCxnSpPr>
            <a:cxnSpLocks/>
          </p:cNvCxnSpPr>
          <p:nvPr/>
        </p:nvCxnSpPr>
        <p:spPr>
          <a:xfrm flipH="1">
            <a:off x="1266825" y="2657475"/>
            <a:ext cx="5895975" cy="41910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22378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073D8EB-10DE-4D0E-9ED6-EA93A597EA9C}"/>
              </a:ext>
            </a:extLst>
          </p:cNvPr>
          <p:cNvSpPr>
            <a:spLocks noGrp="1"/>
          </p:cNvSpPr>
          <p:nvPr>
            <p:ph type="title"/>
          </p:nvPr>
        </p:nvSpPr>
        <p:spPr/>
        <p:txBody>
          <a:bodyPr/>
          <a:lstStyle/>
          <a:p>
            <a:r>
              <a:rPr lang="en-US" dirty="0"/>
              <a:t>Lecture capture at </a:t>
            </a:r>
            <a:r>
              <a:rPr lang="en-US" dirty="0" err="1"/>
              <a:t>HoOd</a:t>
            </a:r>
            <a:r>
              <a:rPr lang="en-US" dirty="0"/>
              <a:t> park</a:t>
            </a:r>
          </a:p>
        </p:txBody>
      </p:sp>
      <p:pic>
        <p:nvPicPr>
          <p:cNvPr id="6" name="Content Placeholder 5" descr="A flat screen television&#10;&#10;Description automatically generated">
            <a:extLst>
              <a:ext uri="{FF2B5EF4-FFF2-40B4-BE49-F238E27FC236}">
                <a16:creationId xmlns="" xmlns:a16="http://schemas.microsoft.com/office/drawing/2014/main" id="{D444B688-C3D3-4FFA-852C-641C2AEFAA61}"/>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442720" y="1533842"/>
            <a:ext cx="3383280" cy="2537460"/>
          </a:xfrm>
        </p:spPr>
      </p:pic>
      <p:pic>
        <p:nvPicPr>
          <p:cNvPr id="8" name="Content Placeholder 7" descr="A flat screen television&#10;&#10;Description automatically generated">
            <a:extLst>
              <a:ext uri="{FF2B5EF4-FFF2-40B4-BE49-F238E27FC236}">
                <a16:creationId xmlns="" xmlns:a16="http://schemas.microsoft.com/office/drawing/2014/main" id="{5F81107D-AF02-4B84-8CE2-754DD510D14A}"/>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1442720" y="4173100"/>
            <a:ext cx="3383280" cy="2537460"/>
          </a:xfrm>
        </p:spPr>
      </p:pic>
      <p:sp>
        <p:nvSpPr>
          <p:cNvPr id="10" name="TextBox 9">
            <a:extLst>
              <a:ext uri="{FF2B5EF4-FFF2-40B4-BE49-F238E27FC236}">
                <a16:creationId xmlns="" xmlns:a16="http://schemas.microsoft.com/office/drawing/2014/main" id="{B9CA5F18-3E11-40C7-99A8-11818A4E373D}"/>
              </a:ext>
            </a:extLst>
          </p:cNvPr>
          <p:cNvSpPr txBox="1"/>
          <p:nvPr/>
        </p:nvSpPr>
        <p:spPr>
          <a:xfrm>
            <a:off x="6096000" y="1838325"/>
            <a:ext cx="4143375" cy="369332"/>
          </a:xfrm>
          <a:prstGeom prst="rect">
            <a:avLst/>
          </a:prstGeom>
          <a:noFill/>
        </p:spPr>
        <p:txBody>
          <a:bodyPr wrap="square" rtlCol="0">
            <a:spAutoFit/>
          </a:bodyPr>
          <a:lstStyle/>
          <a:p>
            <a:pPr marL="285750" indent="-285750">
              <a:buFont typeface="Arial" panose="020B0604020202020204" pitchFamily="34" charset="0"/>
              <a:buChar char="•"/>
            </a:pPr>
            <a:r>
              <a:rPr lang="en-US" dirty="0"/>
              <a:t>Once the camera </a:t>
            </a:r>
            <a:r>
              <a:rPr lang="en-US"/>
              <a:t>is </a:t>
            </a:r>
            <a:endParaRPr lang="en-US" dirty="0"/>
          </a:p>
        </p:txBody>
      </p:sp>
      <p:cxnSp>
        <p:nvCxnSpPr>
          <p:cNvPr id="12" name="Straight Arrow Connector 11">
            <a:extLst>
              <a:ext uri="{FF2B5EF4-FFF2-40B4-BE49-F238E27FC236}">
                <a16:creationId xmlns="" xmlns:a16="http://schemas.microsoft.com/office/drawing/2014/main" id="{12BA983C-E348-4E4B-8FA4-96ABC3519491}"/>
              </a:ext>
            </a:extLst>
          </p:cNvPr>
          <p:cNvCxnSpPr/>
          <p:nvPr/>
        </p:nvCxnSpPr>
        <p:spPr>
          <a:xfrm flipH="1">
            <a:off x="3438525" y="2802572"/>
            <a:ext cx="2171700" cy="10255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 xmlns:a16="http://schemas.microsoft.com/office/drawing/2014/main" id="{55BC1A3F-96F1-40CA-AB68-F1979F302C00}"/>
              </a:ext>
            </a:extLst>
          </p:cNvPr>
          <p:cNvCxnSpPr/>
          <p:nvPr/>
        </p:nvCxnSpPr>
        <p:spPr>
          <a:xfrm flipH="1">
            <a:off x="3838575" y="3543300"/>
            <a:ext cx="1771650" cy="172402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81098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BCA122A-608D-46C7-BCB7-C24FEC61DDAA}"/>
              </a:ext>
            </a:extLst>
          </p:cNvPr>
          <p:cNvSpPr>
            <a:spLocks noGrp="1"/>
          </p:cNvSpPr>
          <p:nvPr>
            <p:ph type="title"/>
          </p:nvPr>
        </p:nvSpPr>
        <p:spPr/>
        <p:txBody>
          <a:bodyPr/>
          <a:lstStyle/>
          <a:p>
            <a:r>
              <a:rPr lang="en-US" dirty="0"/>
              <a:t>Lecture capture at other campuses</a:t>
            </a:r>
          </a:p>
        </p:txBody>
      </p:sp>
      <p:sp>
        <p:nvSpPr>
          <p:cNvPr id="4" name="Content Placeholder 3">
            <a:extLst>
              <a:ext uri="{FF2B5EF4-FFF2-40B4-BE49-F238E27FC236}">
                <a16:creationId xmlns="" xmlns:a16="http://schemas.microsoft.com/office/drawing/2014/main" id="{22EB5F32-7BEF-4832-A7E4-01E381CD426A}"/>
              </a:ext>
            </a:extLst>
          </p:cNvPr>
          <p:cNvSpPr>
            <a:spLocks noGrp="1"/>
          </p:cNvSpPr>
          <p:nvPr>
            <p:ph sz="half" idx="2"/>
          </p:nvPr>
        </p:nvSpPr>
        <p:spPr>
          <a:xfrm>
            <a:off x="6672106" y="1595120"/>
            <a:ext cx="4754880" cy="5262880"/>
          </a:xfrm>
        </p:spPr>
        <p:txBody>
          <a:bodyPr>
            <a:normAutofit fontScale="92500" lnSpcReduction="10000"/>
          </a:bodyPr>
          <a:lstStyle/>
          <a:p>
            <a:r>
              <a:rPr lang="en-US" dirty="0"/>
              <a:t>You can also use lecture capture via ZOOM at other campuses. However, you will need your own camera and microphone.</a:t>
            </a:r>
          </a:p>
          <a:p>
            <a:r>
              <a:rPr lang="en-US" dirty="0"/>
              <a:t>All of the regional center directors should have both cameras and microphones on hand that you can plug into the desktop or laptop USBs. </a:t>
            </a:r>
          </a:p>
          <a:p>
            <a:r>
              <a:rPr lang="en-US" dirty="0"/>
              <a:t>You can then train them on your lecture space, start ZOOM and record.</a:t>
            </a:r>
          </a:p>
          <a:p>
            <a:r>
              <a:rPr lang="en-US" dirty="0"/>
              <a:t>You might consider purchasing these. Be sure to buy an omnidirectional mic for best sound pick up like the one at the top left. Purchase an HD (ideally 1080p) camera like the one here. </a:t>
            </a:r>
          </a:p>
          <a:p>
            <a:r>
              <a:rPr lang="en-US" dirty="0"/>
              <a:t>You can probably get both for around $100 and submit a request for check to use your $100 faculty material stipend</a:t>
            </a:r>
          </a:p>
        </p:txBody>
      </p:sp>
      <p:pic>
        <p:nvPicPr>
          <p:cNvPr id="1026" name="Picture 2" descr="MXL AC404 USB Conference Microphone">
            <a:extLst>
              <a:ext uri="{FF2B5EF4-FFF2-40B4-BE49-F238E27FC236}">
                <a16:creationId xmlns="" xmlns:a16="http://schemas.microsoft.com/office/drawing/2014/main" id="{1B5DE9F1-204B-46E6-BEF0-52A46377FC16}"/>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284956" y="1704975"/>
            <a:ext cx="2857500" cy="17240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picture containing electronics, black, camera, monitor&#10;&#10;Description automatically generated">
            <a:extLst>
              <a:ext uri="{FF2B5EF4-FFF2-40B4-BE49-F238E27FC236}">
                <a16:creationId xmlns="" xmlns:a16="http://schemas.microsoft.com/office/drawing/2014/main" id="{C8199DA5-428F-45B7-92C7-68CCA06955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2456" y="3537268"/>
            <a:ext cx="2759264" cy="2721292"/>
          </a:xfrm>
          <a:prstGeom prst="rect">
            <a:avLst/>
          </a:prstGeom>
        </p:spPr>
      </p:pic>
    </p:spTree>
    <p:extLst>
      <p:ext uri="{BB962C8B-B14F-4D97-AF65-F5344CB8AC3E}">
        <p14:creationId xmlns:p14="http://schemas.microsoft.com/office/powerpoint/2010/main" val="8548115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BC169AF-12D2-41E0-927C-AD858CEA0BBE}"/>
              </a:ext>
            </a:extLst>
          </p:cNvPr>
          <p:cNvSpPr>
            <a:spLocks noGrp="1"/>
          </p:cNvSpPr>
          <p:nvPr>
            <p:ph type="title"/>
          </p:nvPr>
        </p:nvSpPr>
        <p:spPr/>
        <p:txBody>
          <a:bodyPr/>
          <a:lstStyle/>
          <a:p>
            <a:r>
              <a:rPr lang="en-US" dirty="0"/>
              <a:t>What is ZOOM?</a:t>
            </a:r>
          </a:p>
        </p:txBody>
      </p:sp>
      <p:pic>
        <p:nvPicPr>
          <p:cNvPr id="7" name="Content Placeholder 6" descr="A close up of a logo&#10;&#10;Description automatically generated">
            <a:extLst>
              <a:ext uri="{FF2B5EF4-FFF2-40B4-BE49-F238E27FC236}">
                <a16:creationId xmlns="" xmlns:a16="http://schemas.microsoft.com/office/drawing/2014/main" id="{469D6928-5D24-4382-BF83-AD1EFE679832}"/>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68683" y="2093976"/>
            <a:ext cx="5731776" cy="3224123"/>
          </a:xfrm>
        </p:spPr>
      </p:pic>
      <p:sp>
        <p:nvSpPr>
          <p:cNvPr id="5" name="Content Placeholder 4">
            <a:extLst>
              <a:ext uri="{FF2B5EF4-FFF2-40B4-BE49-F238E27FC236}">
                <a16:creationId xmlns="" xmlns:a16="http://schemas.microsoft.com/office/drawing/2014/main" id="{CA6A0759-3C81-4540-967C-0B1531C6DBC3}"/>
              </a:ext>
            </a:extLst>
          </p:cNvPr>
          <p:cNvSpPr>
            <a:spLocks noGrp="1"/>
          </p:cNvSpPr>
          <p:nvPr>
            <p:ph sz="half" idx="2"/>
          </p:nvPr>
        </p:nvSpPr>
        <p:spPr/>
        <p:txBody>
          <a:bodyPr/>
          <a:lstStyle/>
          <a:p>
            <a:r>
              <a:rPr lang="en-US" dirty="0"/>
              <a:t>Zoom is an internet-based video conferencing platform</a:t>
            </a:r>
          </a:p>
          <a:p>
            <a:r>
              <a:rPr lang="en-US" dirty="0"/>
              <a:t>If you have a zoom account, you can schedule and run video conferencing meetings</a:t>
            </a:r>
          </a:p>
          <a:p>
            <a:r>
              <a:rPr lang="en-US" dirty="0"/>
              <a:t>You do not need an account to be invited to a ZOOM meeting or to join one.</a:t>
            </a:r>
          </a:p>
          <a:p>
            <a:r>
              <a:rPr lang="en-US" dirty="0"/>
              <a:t>The ZOOM website is zoom.us</a:t>
            </a:r>
          </a:p>
        </p:txBody>
      </p:sp>
    </p:spTree>
    <p:extLst>
      <p:ext uri="{BB962C8B-B14F-4D97-AF65-F5344CB8AC3E}">
        <p14:creationId xmlns:p14="http://schemas.microsoft.com/office/powerpoint/2010/main" val="32158642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9160576-D1F3-4A76-9102-E0152BD1DAB7}"/>
              </a:ext>
            </a:extLst>
          </p:cNvPr>
          <p:cNvSpPr>
            <a:spLocks noGrp="1"/>
          </p:cNvSpPr>
          <p:nvPr>
            <p:ph type="title"/>
          </p:nvPr>
        </p:nvSpPr>
        <p:spPr/>
        <p:txBody>
          <a:bodyPr/>
          <a:lstStyle/>
          <a:p>
            <a:r>
              <a:rPr lang="en-US" dirty="0"/>
              <a:t>Incorporating some students into a class via ZOOM</a:t>
            </a:r>
          </a:p>
        </p:txBody>
      </p:sp>
      <p:sp>
        <p:nvSpPr>
          <p:cNvPr id="3" name="Text Placeholder 2">
            <a:extLst>
              <a:ext uri="{FF2B5EF4-FFF2-40B4-BE49-F238E27FC236}">
                <a16:creationId xmlns="" xmlns:a16="http://schemas.microsoft.com/office/drawing/2014/main" id="{77E5216A-4862-4EEE-A51D-76AB62F6881F}"/>
              </a:ext>
            </a:extLst>
          </p:cNvPr>
          <p:cNvSpPr>
            <a:spLocks noGrp="1"/>
          </p:cNvSpPr>
          <p:nvPr>
            <p:ph type="body" idx="1"/>
          </p:nvPr>
        </p:nvSpPr>
        <p:spPr/>
        <p:txBody>
          <a:bodyPr/>
          <a:lstStyle/>
          <a:p>
            <a:r>
              <a:rPr lang="en-US" dirty="0"/>
              <a:t>Advanced</a:t>
            </a:r>
          </a:p>
        </p:txBody>
      </p:sp>
    </p:spTree>
    <p:extLst>
      <p:ext uri="{BB962C8B-B14F-4D97-AF65-F5344CB8AC3E}">
        <p14:creationId xmlns:p14="http://schemas.microsoft.com/office/powerpoint/2010/main" val="25268553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69622E7-8CDE-47DB-9131-F602474367E6}"/>
              </a:ext>
            </a:extLst>
          </p:cNvPr>
          <p:cNvSpPr>
            <a:spLocks noGrp="1"/>
          </p:cNvSpPr>
          <p:nvPr>
            <p:ph type="title"/>
          </p:nvPr>
        </p:nvSpPr>
        <p:spPr/>
        <p:txBody>
          <a:bodyPr/>
          <a:lstStyle/>
          <a:p>
            <a:r>
              <a:rPr lang="en-US" dirty="0"/>
              <a:t>Incorporating remote students</a:t>
            </a:r>
          </a:p>
        </p:txBody>
      </p:sp>
      <p:sp>
        <p:nvSpPr>
          <p:cNvPr id="4" name="Content Placeholder 3">
            <a:extLst>
              <a:ext uri="{FF2B5EF4-FFF2-40B4-BE49-F238E27FC236}">
                <a16:creationId xmlns="" xmlns:a16="http://schemas.microsoft.com/office/drawing/2014/main" id="{258AE45C-2D64-4011-9C3D-4B23DB4B6078}"/>
              </a:ext>
            </a:extLst>
          </p:cNvPr>
          <p:cNvSpPr>
            <a:spLocks noGrp="1"/>
          </p:cNvSpPr>
          <p:nvPr>
            <p:ph sz="half" idx="2"/>
          </p:nvPr>
        </p:nvSpPr>
        <p:spPr>
          <a:xfrm>
            <a:off x="7096444" y="1623060"/>
            <a:ext cx="4754879" cy="3977640"/>
          </a:xfrm>
        </p:spPr>
        <p:txBody>
          <a:bodyPr>
            <a:normAutofit fontScale="92500" lnSpcReduction="20000"/>
          </a:bodyPr>
          <a:lstStyle/>
          <a:p>
            <a:r>
              <a:rPr lang="en-US" dirty="0"/>
              <a:t>It is possible to include a handful of students remotely into a class, but the configuration and management can be tricky. </a:t>
            </a:r>
          </a:p>
          <a:p>
            <a:r>
              <a:rPr lang="en-US" dirty="0"/>
              <a:t>To do this:</a:t>
            </a:r>
          </a:p>
          <a:p>
            <a:pPr lvl="1"/>
            <a:r>
              <a:rPr lang="en-US" dirty="0"/>
              <a:t>Email the remote students the ZOOM login with user instructions (camera on, mics muted unless talking). </a:t>
            </a:r>
          </a:p>
          <a:p>
            <a:pPr lvl="1"/>
            <a:r>
              <a:rPr lang="en-US" dirty="0"/>
              <a:t>Configure the mics and camera in the optimal location for remote users (Critical). In this example, an entire cart is set up in the back of the room.  </a:t>
            </a:r>
          </a:p>
          <a:p>
            <a:pPr lvl="1"/>
            <a:r>
              <a:rPr lang="en-US" dirty="0"/>
              <a:t>However, note in the image that it is difficult to read the board.</a:t>
            </a:r>
          </a:p>
          <a:p>
            <a:pPr lvl="1"/>
            <a:r>
              <a:rPr lang="en-US" dirty="0"/>
              <a:t>Start ZOOM and cameras.  This is an example of a decent student view</a:t>
            </a:r>
          </a:p>
          <a:p>
            <a:pPr lvl="1"/>
            <a:endParaRPr lang="en-US" dirty="0"/>
          </a:p>
        </p:txBody>
      </p:sp>
      <p:pic>
        <p:nvPicPr>
          <p:cNvPr id="5" name="Content Placeholder 4" descr="C:\Users\brooks.winchell\AppData\Local\Microsoft\Windows\Temporary Internet Files\Content.Outlook\ZC219FJL\20170221_181051.jpg">
            <a:extLst>
              <a:ext uri="{FF2B5EF4-FFF2-40B4-BE49-F238E27FC236}">
                <a16:creationId xmlns="" xmlns:a16="http://schemas.microsoft.com/office/drawing/2014/main" id="{3EA39C6F-6231-4680-BA86-CFDF0A3D9FB7}"/>
              </a:ext>
            </a:extLst>
          </p:cNvPr>
          <p:cNvPicPr>
            <a:picLocks noGrp="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102775" y="5496144"/>
            <a:ext cx="7070185" cy="1170849"/>
          </a:xfrm>
          <a:prstGeom prst="rect">
            <a:avLst/>
          </a:prstGeom>
          <a:noFill/>
          <a:ln>
            <a:noFill/>
          </a:ln>
        </p:spPr>
      </p:pic>
      <p:pic>
        <p:nvPicPr>
          <p:cNvPr id="6" name="Picture 5" descr="C:\Users\brooks.winchell\OneDrive\Pictures\Screenshots\2017-02-22 (7).png">
            <a:extLst>
              <a:ext uri="{FF2B5EF4-FFF2-40B4-BE49-F238E27FC236}">
                <a16:creationId xmlns="" xmlns:a16="http://schemas.microsoft.com/office/drawing/2014/main" id="{C322D59F-D63C-4EE8-BEE7-06098FDF8F67}"/>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0677" y="1623060"/>
            <a:ext cx="4754880" cy="3140965"/>
          </a:xfrm>
          <a:prstGeom prst="rect">
            <a:avLst/>
          </a:prstGeom>
          <a:noFill/>
          <a:ln>
            <a:noFill/>
          </a:ln>
        </p:spPr>
      </p:pic>
      <p:cxnSp>
        <p:nvCxnSpPr>
          <p:cNvPr id="8" name="Straight Arrow Connector 7">
            <a:extLst>
              <a:ext uri="{FF2B5EF4-FFF2-40B4-BE49-F238E27FC236}">
                <a16:creationId xmlns="" xmlns:a16="http://schemas.microsoft.com/office/drawing/2014/main" id="{8EB64824-1788-48E0-A2EE-C9681E43D03B}"/>
              </a:ext>
            </a:extLst>
          </p:cNvPr>
          <p:cNvCxnSpPr>
            <a:cxnSpLocks/>
          </p:cNvCxnSpPr>
          <p:nvPr/>
        </p:nvCxnSpPr>
        <p:spPr>
          <a:xfrm flipH="1">
            <a:off x="1792924" y="3905250"/>
            <a:ext cx="5694996" cy="218059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 xmlns:a16="http://schemas.microsoft.com/office/drawing/2014/main" id="{367FE38A-C476-44A4-ABEA-809D20AE80A4}"/>
              </a:ext>
            </a:extLst>
          </p:cNvPr>
          <p:cNvCxnSpPr>
            <a:cxnSpLocks/>
          </p:cNvCxnSpPr>
          <p:nvPr/>
        </p:nvCxnSpPr>
        <p:spPr>
          <a:xfrm flipH="1" flipV="1">
            <a:off x="3895726" y="3743326"/>
            <a:ext cx="3592194" cy="117157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90666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33B2A1C-D4E8-45B0-8025-39E25A34303A}"/>
              </a:ext>
            </a:extLst>
          </p:cNvPr>
          <p:cNvSpPr>
            <a:spLocks noGrp="1"/>
          </p:cNvSpPr>
          <p:nvPr>
            <p:ph type="title"/>
          </p:nvPr>
        </p:nvSpPr>
        <p:spPr/>
        <p:txBody>
          <a:bodyPr/>
          <a:lstStyle/>
          <a:p>
            <a:r>
              <a:rPr lang="en-US" dirty="0"/>
              <a:t>MANAGING REMOTE STUDENTS/</a:t>
            </a:r>
            <a:r>
              <a:rPr lang="en-US" dirty="0" err="1"/>
              <a:t>zOOM</a:t>
            </a:r>
            <a:endParaRPr lang="en-US" dirty="0"/>
          </a:p>
        </p:txBody>
      </p:sp>
      <p:sp>
        <p:nvSpPr>
          <p:cNvPr id="4" name="Content Placeholder 3">
            <a:extLst>
              <a:ext uri="{FF2B5EF4-FFF2-40B4-BE49-F238E27FC236}">
                <a16:creationId xmlns="" xmlns:a16="http://schemas.microsoft.com/office/drawing/2014/main" id="{854A7D8C-7F36-435D-8128-B32C5332F445}"/>
              </a:ext>
            </a:extLst>
          </p:cNvPr>
          <p:cNvSpPr>
            <a:spLocks noGrp="1"/>
          </p:cNvSpPr>
          <p:nvPr>
            <p:ph sz="half" idx="2"/>
          </p:nvPr>
        </p:nvSpPr>
        <p:spPr>
          <a:xfrm>
            <a:off x="5478336" y="1608173"/>
            <a:ext cx="4754880" cy="5335552"/>
          </a:xfrm>
        </p:spPr>
        <p:txBody>
          <a:bodyPr>
            <a:normAutofit lnSpcReduction="10000"/>
          </a:bodyPr>
          <a:lstStyle/>
          <a:p>
            <a:r>
              <a:rPr lang="en-US" dirty="0"/>
              <a:t>When incorporating remote students into a physical class, the most important things to remember are:</a:t>
            </a:r>
          </a:p>
          <a:p>
            <a:pPr lvl="1"/>
            <a:r>
              <a:rPr lang="en-US" dirty="0"/>
              <a:t>Place the mic and camera well</a:t>
            </a:r>
          </a:p>
          <a:p>
            <a:pPr lvl="1"/>
            <a:r>
              <a:rPr lang="en-US" dirty="0"/>
              <a:t>Be sure remote students know how to manage ZOOM as users</a:t>
            </a:r>
          </a:p>
          <a:p>
            <a:pPr lvl="1"/>
            <a:r>
              <a:rPr lang="en-US" dirty="0"/>
              <a:t>Remember to include remote students equally and not forget them. </a:t>
            </a:r>
          </a:p>
          <a:p>
            <a:r>
              <a:rPr lang="en-US" dirty="0"/>
              <a:t>You may also want two configurations such as on the left.</a:t>
            </a:r>
          </a:p>
          <a:p>
            <a:pPr lvl="1"/>
            <a:r>
              <a:rPr lang="en-US" dirty="0"/>
              <a:t>Set up a main screen configuration</a:t>
            </a:r>
          </a:p>
          <a:p>
            <a:pPr lvl="1"/>
            <a:r>
              <a:rPr lang="en-US" dirty="0"/>
              <a:t>Also login with a professor controlled laptop to easily see and manage students. You can pin them to your laptop.</a:t>
            </a:r>
          </a:p>
          <a:p>
            <a:r>
              <a:rPr lang="en-US" dirty="0"/>
              <a:t>At Hood Park, there are a few “Remote Classrooms” set up to manage remote ZOOM sessions with two screens. </a:t>
            </a:r>
          </a:p>
        </p:txBody>
      </p:sp>
      <p:pic>
        <p:nvPicPr>
          <p:cNvPr id="6" name="Content Placeholder 5">
            <a:extLst>
              <a:ext uri="{FF2B5EF4-FFF2-40B4-BE49-F238E27FC236}">
                <a16:creationId xmlns="" xmlns:a16="http://schemas.microsoft.com/office/drawing/2014/main" id="{6C80FCC6-D021-4D8A-B8B5-DB767B583757}"/>
              </a:ext>
            </a:extLst>
          </p:cNvPr>
          <p:cNvPicPr>
            <a:picLocks noGrp="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250825" y="1608173"/>
            <a:ext cx="4754563" cy="2673278"/>
          </a:xfrm>
          <a:prstGeom prst="rect">
            <a:avLst/>
          </a:prstGeom>
        </p:spPr>
      </p:pic>
      <p:pic>
        <p:nvPicPr>
          <p:cNvPr id="7" name="Picture 6">
            <a:extLst>
              <a:ext uri="{FF2B5EF4-FFF2-40B4-BE49-F238E27FC236}">
                <a16:creationId xmlns="" xmlns:a16="http://schemas.microsoft.com/office/drawing/2014/main" id="{B09F997C-4AD4-4AEF-9911-806294D22FAD}"/>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596899" y="4409757"/>
            <a:ext cx="4062414" cy="2214563"/>
          </a:xfrm>
          <a:prstGeom prst="rect">
            <a:avLst/>
          </a:prstGeom>
        </p:spPr>
      </p:pic>
      <p:cxnSp>
        <p:nvCxnSpPr>
          <p:cNvPr id="9" name="Straight Arrow Connector 8">
            <a:extLst>
              <a:ext uri="{FF2B5EF4-FFF2-40B4-BE49-F238E27FC236}">
                <a16:creationId xmlns="" xmlns:a16="http://schemas.microsoft.com/office/drawing/2014/main" id="{4C4FE472-E797-46B5-8393-3199E49253E2}"/>
              </a:ext>
            </a:extLst>
          </p:cNvPr>
          <p:cNvCxnSpPr>
            <a:cxnSpLocks/>
          </p:cNvCxnSpPr>
          <p:nvPr/>
        </p:nvCxnSpPr>
        <p:spPr>
          <a:xfrm flipH="1" flipV="1">
            <a:off x="3545840" y="3718562"/>
            <a:ext cx="2278571" cy="78676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 xmlns:a16="http://schemas.microsoft.com/office/drawing/2014/main" id="{EE47E80C-5E56-4EEC-B9A5-9CED3A3BA8CA}"/>
              </a:ext>
            </a:extLst>
          </p:cNvPr>
          <p:cNvCxnSpPr>
            <a:cxnSpLocks/>
          </p:cNvCxnSpPr>
          <p:nvPr/>
        </p:nvCxnSpPr>
        <p:spPr>
          <a:xfrm flipH="1">
            <a:off x="3545841" y="5118737"/>
            <a:ext cx="2369184" cy="78676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95654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DB8A468-97A7-4C54-9AFD-1083159EE65E}"/>
              </a:ext>
            </a:extLst>
          </p:cNvPr>
          <p:cNvSpPr>
            <a:spLocks noGrp="1"/>
          </p:cNvSpPr>
          <p:nvPr>
            <p:ph type="title"/>
          </p:nvPr>
        </p:nvSpPr>
        <p:spPr/>
        <p:txBody>
          <a:bodyPr/>
          <a:lstStyle/>
          <a:p>
            <a:r>
              <a:rPr lang="en-US" dirty="0"/>
              <a:t>Including Zoom students – pedagogy</a:t>
            </a:r>
          </a:p>
        </p:txBody>
      </p:sp>
      <p:sp>
        <p:nvSpPr>
          <p:cNvPr id="3" name="Content Placeholder 2">
            <a:extLst>
              <a:ext uri="{FF2B5EF4-FFF2-40B4-BE49-F238E27FC236}">
                <a16:creationId xmlns="" xmlns:a16="http://schemas.microsoft.com/office/drawing/2014/main" id="{B43F74E6-5287-4D1A-B448-2E4C5A109AD6}"/>
              </a:ext>
            </a:extLst>
          </p:cNvPr>
          <p:cNvSpPr>
            <a:spLocks noGrp="1"/>
          </p:cNvSpPr>
          <p:nvPr>
            <p:ph idx="1"/>
          </p:nvPr>
        </p:nvSpPr>
        <p:spPr/>
        <p:txBody>
          <a:bodyPr/>
          <a:lstStyle/>
          <a:p>
            <a:r>
              <a:rPr lang="en-US" dirty="0"/>
              <a:t>In addition to mic and camera placement and being sure to include remote students, you should also be sure to:</a:t>
            </a:r>
          </a:p>
          <a:p>
            <a:pPr lvl="1"/>
            <a:r>
              <a:rPr lang="en-US" dirty="0"/>
              <a:t>Share any ppt or content via ZOOM Screen share</a:t>
            </a:r>
          </a:p>
          <a:p>
            <a:pPr lvl="1"/>
            <a:r>
              <a:rPr lang="en-US" dirty="0"/>
              <a:t>Send all handouts electronically before class, make them available on the LMS, or send them in the “Chat” feature of ZOOM.</a:t>
            </a:r>
          </a:p>
          <a:p>
            <a:pPr lvl="1"/>
            <a:r>
              <a:rPr lang="en-US" dirty="0"/>
              <a:t>When doing small group work, group remote students together and put them into breakout rooms so the talking doesn’t dominate the class. </a:t>
            </a:r>
          </a:p>
          <a:p>
            <a:pPr lvl="1"/>
            <a:endParaRPr lang="en-US" dirty="0"/>
          </a:p>
        </p:txBody>
      </p:sp>
    </p:spTree>
    <p:extLst>
      <p:ext uri="{BB962C8B-B14F-4D97-AF65-F5344CB8AC3E}">
        <p14:creationId xmlns:p14="http://schemas.microsoft.com/office/powerpoint/2010/main" val="8503305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160DD0D-E3CB-4AB0-8593-E6F0CC089725}"/>
              </a:ext>
            </a:extLst>
          </p:cNvPr>
          <p:cNvSpPr>
            <a:spLocks noGrp="1"/>
          </p:cNvSpPr>
          <p:nvPr>
            <p:ph type="title"/>
          </p:nvPr>
        </p:nvSpPr>
        <p:spPr/>
        <p:txBody>
          <a:bodyPr/>
          <a:lstStyle/>
          <a:p>
            <a:r>
              <a:rPr lang="en-US" dirty="0"/>
              <a:t>ALL-ZOOM class</a:t>
            </a:r>
          </a:p>
        </p:txBody>
      </p:sp>
      <p:sp>
        <p:nvSpPr>
          <p:cNvPr id="3" name="Text Placeholder 2">
            <a:extLst>
              <a:ext uri="{FF2B5EF4-FFF2-40B4-BE49-F238E27FC236}">
                <a16:creationId xmlns="" xmlns:a16="http://schemas.microsoft.com/office/drawing/2014/main" id="{909B6EC8-5995-4CFE-9C86-F2EAEE358A18}"/>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7607070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Breakout Rooms</a:t>
            </a:r>
          </a:p>
        </p:txBody>
      </p:sp>
      <p:pic>
        <p:nvPicPr>
          <p:cNvPr id="5" name="Content Placeholder 4"/>
          <p:cNvPicPr>
            <a:picLocks noGrp="1" noChangeAspect="1"/>
          </p:cNvPicPr>
          <p:nvPr>
            <p:ph sz="half" idx="1"/>
          </p:nvPr>
        </p:nvPicPr>
        <p:blipFill>
          <a:blip r:embed="rId2"/>
          <a:stretch>
            <a:fillRect/>
          </a:stretch>
        </p:blipFill>
        <p:spPr>
          <a:xfrm>
            <a:off x="180974" y="1736708"/>
            <a:ext cx="6620963" cy="3724291"/>
          </a:xfrm>
          <a:prstGeom prst="rect">
            <a:avLst/>
          </a:prstGeom>
        </p:spPr>
      </p:pic>
      <p:sp>
        <p:nvSpPr>
          <p:cNvPr id="4" name="Content Placeholder 3"/>
          <p:cNvSpPr>
            <a:spLocks noGrp="1"/>
          </p:cNvSpPr>
          <p:nvPr>
            <p:ph sz="half" idx="2"/>
          </p:nvPr>
        </p:nvSpPr>
        <p:spPr>
          <a:xfrm>
            <a:off x="7100824" y="645160"/>
            <a:ext cx="4754880" cy="3977640"/>
          </a:xfrm>
        </p:spPr>
        <p:txBody>
          <a:bodyPr>
            <a:normAutofit fontScale="92500" lnSpcReduction="10000"/>
          </a:bodyPr>
          <a:lstStyle/>
          <a:p>
            <a:r>
              <a:rPr lang="en-US" dirty="0"/>
              <a:t>The last advanced ZOOM feature that is helpful is the “Breakout rooms feature.” </a:t>
            </a:r>
          </a:p>
          <a:p>
            <a:r>
              <a:rPr lang="en-US" dirty="0"/>
              <a:t>If you are the host, you will be able to move participants to breakout rooms by clicking “breakout rooms.”</a:t>
            </a:r>
          </a:p>
          <a:p>
            <a:r>
              <a:rPr lang="en-US" dirty="0"/>
              <a:t>The box that pops up allows you to automatically or manually assign participants into the number of rooms you choose. </a:t>
            </a:r>
          </a:p>
          <a:p>
            <a:r>
              <a:rPr lang="en-US" dirty="0"/>
              <a:t>Then click “Create rooms” and “open all rooms”</a:t>
            </a:r>
          </a:p>
          <a:p>
            <a:r>
              <a:rPr lang="en-US" dirty="0"/>
              <a:t>All of the participants will receive a message to “join”. They click that to enter the rooms.</a:t>
            </a:r>
          </a:p>
          <a:p>
            <a:endParaRPr lang="en-US" dirty="0"/>
          </a:p>
        </p:txBody>
      </p:sp>
      <p:cxnSp>
        <p:nvCxnSpPr>
          <p:cNvPr id="7" name="Straight Arrow Connector 6"/>
          <p:cNvCxnSpPr/>
          <p:nvPr/>
        </p:nvCxnSpPr>
        <p:spPr>
          <a:xfrm flipH="1">
            <a:off x="4521200" y="2093976"/>
            <a:ext cx="2751667" cy="310455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3945467" y="3251200"/>
            <a:ext cx="3310466" cy="28786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08124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Managing Rooms</a:t>
            </a:r>
          </a:p>
        </p:txBody>
      </p:sp>
      <p:pic>
        <p:nvPicPr>
          <p:cNvPr id="5" name="Content Placeholder 4"/>
          <p:cNvPicPr>
            <a:picLocks noGrp="1" noChangeAspect="1"/>
          </p:cNvPicPr>
          <p:nvPr>
            <p:ph sz="half" idx="1"/>
          </p:nvPr>
        </p:nvPicPr>
        <p:blipFill>
          <a:blip r:embed="rId2"/>
          <a:stretch>
            <a:fillRect/>
          </a:stretch>
        </p:blipFill>
        <p:spPr>
          <a:xfrm>
            <a:off x="369415" y="1676400"/>
            <a:ext cx="7539129" cy="4240759"/>
          </a:xfrm>
          <a:prstGeom prst="rect">
            <a:avLst/>
          </a:prstGeom>
        </p:spPr>
      </p:pic>
      <p:sp>
        <p:nvSpPr>
          <p:cNvPr id="4" name="Content Placeholder 3"/>
          <p:cNvSpPr>
            <a:spLocks noGrp="1"/>
          </p:cNvSpPr>
          <p:nvPr>
            <p:ph sz="half" idx="2"/>
          </p:nvPr>
        </p:nvSpPr>
        <p:spPr>
          <a:xfrm>
            <a:off x="8144933" y="1060027"/>
            <a:ext cx="3219704" cy="4443306"/>
          </a:xfrm>
        </p:spPr>
        <p:txBody>
          <a:bodyPr>
            <a:normAutofit fontScale="92500" lnSpcReduction="20000"/>
          </a:bodyPr>
          <a:lstStyle/>
          <a:p>
            <a:r>
              <a:rPr lang="en-US" dirty="0"/>
              <a:t>When participants are in the rooms, as the host, you will have the ability to see who is in each room.</a:t>
            </a:r>
          </a:p>
          <a:p>
            <a:r>
              <a:rPr lang="en-US" dirty="0"/>
              <a:t>You can also join any of the rooms by clicking “join”</a:t>
            </a:r>
          </a:p>
          <a:p>
            <a:r>
              <a:rPr lang="en-US" dirty="0"/>
              <a:t>You can also Broadcast a message to all rooms (</a:t>
            </a:r>
            <a:r>
              <a:rPr lang="en-US" dirty="0" err="1"/>
              <a:t>ie</a:t>
            </a:r>
            <a:r>
              <a:rPr lang="en-US" dirty="0"/>
              <a:t> 5 minutes left).</a:t>
            </a:r>
          </a:p>
          <a:p>
            <a:r>
              <a:rPr lang="en-US" dirty="0"/>
              <a:t>Finally, you can “close all rooms.” When you close the rooms, participants will have one minute to join the main meeting before they are automatically added back. </a:t>
            </a:r>
          </a:p>
        </p:txBody>
      </p:sp>
      <p:cxnSp>
        <p:nvCxnSpPr>
          <p:cNvPr id="7" name="Straight Arrow Connector 6"/>
          <p:cNvCxnSpPr/>
          <p:nvPr/>
        </p:nvCxnSpPr>
        <p:spPr>
          <a:xfrm flipH="1">
            <a:off x="3869267" y="1397000"/>
            <a:ext cx="4453466" cy="158326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3666067" y="3259667"/>
            <a:ext cx="4699000" cy="129540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4978400" y="4250267"/>
            <a:ext cx="3344333" cy="37253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4986867" y="2582333"/>
            <a:ext cx="3378200" cy="30480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1380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 meeting – starting a poll</a:t>
            </a:r>
          </a:p>
        </p:txBody>
      </p:sp>
      <p:sp>
        <p:nvSpPr>
          <p:cNvPr id="4" name="Content Placeholder 3"/>
          <p:cNvSpPr>
            <a:spLocks noGrp="1"/>
          </p:cNvSpPr>
          <p:nvPr>
            <p:ph sz="half" idx="2"/>
          </p:nvPr>
        </p:nvSpPr>
        <p:spPr>
          <a:xfrm>
            <a:off x="8055112" y="1601893"/>
            <a:ext cx="3956304" cy="3977640"/>
          </a:xfrm>
        </p:spPr>
        <p:txBody>
          <a:bodyPr/>
          <a:lstStyle/>
          <a:p>
            <a:r>
              <a:rPr lang="en-US" dirty="0"/>
              <a:t>All polls need to be set up before a meeting starts using the online ZOOM scheduler. </a:t>
            </a:r>
          </a:p>
          <a:p>
            <a:r>
              <a:rPr lang="en-US" dirty="0"/>
              <a:t>Once you start your ZOOM meeting , you will now see a poll button here.</a:t>
            </a:r>
          </a:p>
          <a:p>
            <a:r>
              <a:rPr lang="en-US" dirty="0"/>
              <a:t>Click that button to start the poll</a:t>
            </a:r>
          </a:p>
        </p:txBody>
      </p:sp>
      <p:pic>
        <p:nvPicPr>
          <p:cNvPr id="10" name="Picture 9"/>
          <p:cNvPicPr>
            <a:picLocks noChangeAspect="1"/>
          </p:cNvPicPr>
          <p:nvPr/>
        </p:nvPicPr>
        <p:blipFill>
          <a:blip r:embed="rId2"/>
          <a:stretch>
            <a:fillRect/>
          </a:stretch>
        </p:blipFill>
        <p:spPr>
          <a:xfrm>
            <a:off x="81693" y="1677246"/>
            <a:ext cx="7509371" cy="4224021"/>
          </a:xfrm>
          <a:prstGeom prst="rect">
            <a:avLst/>
          </a:prstGeom>
        </p:spPr>
      </p:pic>
      <p:sp>
        <p:nvSpPr>
          <p:cNvPr id="11" name="Content Placeholder 10"/>
          <p:cNvSpPr>
            <a:spLocks noGrp="1"/>
          </p:cNvSpPr>
          <p:nvPr>
            <p:ph sz="half" idx="1"/>
          </p:nvPr>
        </p:nvSpPr>
        <p:spPr/>
        <p:txBody>
          <a:bodyPr/>
          <a:lstStyle/>
          <a:p>
            <a:endParaRPr lang="en-US"/>
          </a:p>
        </p:txBody>
      </p:sp>
      <p:cxnSp>
        <p:nvCxnSpPr>
          <p:cNvPr id="13" name="Straight Arrow Connector 12"/>
          <p:cNvCxnSpPr>
            <a:cxnSpLocks/>
          </p:cNvCxnSpPr>
          <p:nvPr/>
        </p:nvCxnSpPr>
        <p:spPr>
          <a:xfrm flipH="1">
            <a:off x="3073401" y="3048000"/>
            <a:ext cx="4981711" cy="253153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56603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Polling function</a:t>
            </a:r>
          </a:p>
        </p:txBody>
      </p:sp>
      <p:pic>
        <p:nvPicPr>
          <p:cNvPr id="7" name="Content Placeholder 6"/>
          <p:cNvPicPr>
            <a:picLocks noGrp="1" noChangeAspect="1"/>
          </p:cNvPicPr>
          <p:nvPr>
            <p:ph sz="half" idx="1"/>
          </p:nvPr>
        </p:nvPicPr>
        <p:blipFill>
          <a:blip r:embed="rId2"/>
          <a:stretch>
            <a:fillRect/>
          </a:stretch>
        </p:blipFill>
        <p:spPr>
          <a:xfrm>
            <a:off x="392642" y="2194560"/>
            <a:ext cx="6123095" cy="3444240"/>
          </a:xfrm>
          <a:prstGeom prst="rect">
            <a:avLst/>
          </a:prstGeom>
        </p:spPr>
      </p:pic>
      <p:sp>
        <p:nvSpPr>
          <p:cNvPr id="6" name="Content Placeholder 5"/>
          <p:cNvSpPr>
            <a:spLocks noGrp="1"/>
          </p:cNvSpPr>
          <p:nvPr>
            <p:ph sz="half" idx="2"/>
          </p:nvPr>
        </p:nvSpPr>
        <p:spPr>
          <a:xfrm>
            <a:off x="7196666" y="2194560"/>
            <a:ext cx="3922437" cy="3977640"/>
          </a:xfrm>
        </p:spPr>
        <p:txBody>
          <a:bodyPr/>
          <a:lstStyle/>
          <a:p>
            <a:r>
              <a:rPr lang="en-US" dirty="0"/>
              <a:t>You will have a window displaying your poll. </a:t>
            </a:r>
          </a:p>
          <a:p>
            <a:r>
              <a:rPr lang="en-US" dirty="0"/>
              <a:t>Click “Launch Poll”, and it will become available for all participants on their screens.</a:t>
            </a:r>
          </a:p>
          <a:p>
            <a:r>
              <a:rPr lang="en-US" dirty="0"/>
              <a:t>As participants fill out the poll and click “Submit”, the results of shared back to the host’s view in a window like this.</a:t>
            </a:r>
          </a:p>
          <a:p>
            <a:r>
              <a:rPr lang="en-US" dirty="0"/>
              <a:t>After everyone has gone, the host can then “Share the poll results” with all participants. </a:t>
            </a:r>
          </a:p>
        </p:txBody>
      </p:sp>
      <p:cxnSp>
        <p:nvCxnSpPr>
          <p:cNvPr id="9" name="Straight Arrow Connector 8"/>
          <p:cNvCxnSpPr/>
          <p:nvPr/>
        </p:nvCxnSpPr>
        <p:spPr>
          <a:xfrm flipH="1" flipV="1">
            <a:off x="4106333" y="3632200"/>
            <a:ext cx="3276600" cy="81280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64962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DD74B887-9DA6-4889-863A-5A2F253B58B4}"/>
              </a:ext>
            </a:extLst>
          </p:cNvPr>
          <p:cNvSpPr>
            <a:spLocks noGrp="1"/>
          </p:cNvSpPr>
          <p:nvPr>
            <p:ph type="title"/>
          </p:nvPr>
        </p:nvSpPr>
        <p:spPr/>
        <p:txBody>
          <a:bodyPr/>
          <a:lstStyle/>
          <a:p>
            <a:r>
              <a:rPr lang="en-US" dirty="0"/>
              <a:t>All-Zoom class</a:t>
            </a:r>
          </a:p>
        </p:txBody>
      </p:sp>
      <p:pic>
        <p:nvPicPr>
          <p:cNvPr id="8" name="Content Placeholder 7">
            <a:extLst>
              <a:ext uri="{FF2B5EF4-FFF2-40B4-BE49-F238E27FC236}">
                <a16:creationId xmlns="" xmlns:a16="http://schemas.microsoft.com/office/drawing/2014/main" id="{3019FE40-636D-4634-9DC9-957CE1B8C2FB}"/>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75481" y="2028826"/>
            <a:ext cx="5589310" cy="3789363"/>
          </a:xfrm>
        </p:spPr>
      </p:pic>
      <p:sp>
        <p:nvSpPr>
          <p:cNvPr id="6" name="Content Placeholder 5">
            <a:extLst>
              <a:ext uri="{FF2B5EF4-FFF2-40B4-BE49-F238E27FC236}">
                <a16:creationId xmlns="" xmlns:a16="http://schemas.microsoft.com/office/drawing/2014/main" id="{27B9BCBD-8C6E-45E6-A215-B0C1A851BAE3}"/>
              </a:ext>
            </a:extLst>
          </p:cNvPr>
          <p:cNvSpPr>
            <a:spLocks noGrp="1"/>
          </p:cNvSpPr>
          <p:nvPr>
            <p:ph sz="half" idx="2"/>
          </p:nvPr>
        </p:nvSpPr>
        <p:spPr/>
        <p:txBody>
          <a:bodyPr>
            <a:normAutofit lnSpcReduction="10000"/>
          </a:bodyPr>
          <a:lstStyle/>
          <a:p>
            <a:r>
              <a:rPr lang="en-US" dirty="0"/>
              <a:t>The easiest way to deliver a course to students we have found is the all-zoom class.</a:t>
            </a:r>
          </a:p>
          <a:p>
            <a:r>
              <a:rPr lang="en-US" dirty="0"/>
              <a:t>In this configuration, faculty create a ZOOM meeting specifically for the class and send the link to all the students.</a:t>
            </a:r>
          </a:p>
          <a:p>
            <a:r>
              <a:rPr lang="en-US" dirty="0"/>
              <a:t>Students then call in to the link and the professor leads the class via video and shared content. </a:t>
            </a:r>
          </a:p>
          <a:p>
            <a:r>
              <a:rPr lang="en-US" dirty="0"/>
              <a:t>Professor can also initiate whole group discussions, use breakout rooms (slides 26-27)or using Polling (slides 28-29) </a:t>
            </a:r>
          </a:p>
        </p:txBody>
      </p:sp>
    </p:spTree>
    <p:extLst>
      <p:ext uri="{BB962C8B-B14F-4D97-AF65-F5344CB8AC3E}">
        <p14:creationId xmlns:p14="http://schemas.microsoft.com/office/powerpoint/2010/main" val="12736041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01F268A-AB7A-49BF-8C74-2360B46CFEFB}"/>
              </a:ext>
            </a:extLst>
          </p:cNvPr>
          <p:cNvSpPr>
            <a:spLocks noGrp="1"/>
          </p:cNvSpPr>
          <p:nvPr>
            <p:ph type="title"/>
          </p:nvPr>
        </p:nvSpPr>
        <p:spPr/>
        <p:txBody>
          <a:bodyPr/>
          <a:lstStyle/>
          <a:p>
            <a:r>
              <a:rPr lang="en-US" dirty="0"/>
              <a:t>Review – Basic ZOOM</a:t>
            </a:r>
          </a:p>
        </p:txBody>
      </p:sp>
      <p:sp>
        <p:nvSpPr>
          <p:cNvPr id="3" name="Content Placeholder 2">
            <a:extLst>
              <a:ext uri="{FF2B5EF4-FFF2-40B4-BE49-F238E27FC236}">
                <a16:creationId xmlns="" xmlns:a16="http://schemas.microsoft.com/office/drawing/2014/main" id="{58193A46-68E7-4291-A319-75D135D8D516}"/>
              </a:ext>
            </a:extLst>
          </p:cNvPr>
          <p:cNvSpPr>
            <a:spLocks noGrp="1"/>
          </p:cNvSpPr>
          <p:nvPr>
            <p:ph idx="1"/>
          </p:nvPr>
        </p:nvSpPr>
        <p:spPr/>
        <p:txBody>
          <a:bodyPr/>
          <a:lstStyle/>
          <a:p>
            <a:r>
              <a:rPr lang="en-US" dirty="0"/>
              <a:t>What is ZOOM?</a:t>
            </a:r>
          </a:p>
          <a:p>
            <a:r>
              <a:rPr lang="en-US" dirty="0"/>
              <a:t>Starting meetings you were invited to</a:t>
            </a:r>
          </a:p>
          <a:p>
            <a:r>
              <a:rPr lang="en-US" dirty="0"/>
              <a:t>Creating an account and hosting meeting</a:t>
            </a:r>
          </a:p>
          <a:p>
            <a:r>
              <a:rPr lang="en-US" dirty="0"/>
              <a:t>Utilizing an app</a:t>
            </a:r>
          </a:p>
          <a:p>
            <a:endParaRPr lang="en-US" dirty="0"/>
          </a:p>
        </p:txBody>
      </p:sp>
    </p:spTree>
    <p:extLst>
      <p:ext uri="{BB962C8B-B14F-4D97-AF65-F5344CB8AC3E}">
        <p14:creationId xmlns:p14="http://schemas.microsoft.com/office/powerpoint/2010/main" val="3728476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920FEBC-8551-4B73-9025-8A840F69A221}"/>
              </a:ext>
            </a:extLst>
          </p:cNvPr>
          <p:cNvSpPr>
            <a:spLocks noGrp="1"/>
          </p:cNvSpPr>
          <p:nvPr>
            <p:ph type="title"/>
          </p:nvPr>
        </p:nvSpPr>
        <p:spPr/>
        <p:txBody>
          <a:bodyPr/>
          <a:lstStyle/>
          <a:p>
            <a:r>
              <a:rPr lang="en-US" dirty="0"/>
              <a:t>Tips for all-</a:t>
            </a:r>
            <a:r>
              <a:rPr lang="en-US" dirty="0" err="1"/>
              <a:t>ZOOm</a:t>
            </a:r>
            <a:r>
              <a:rPr lang="en-US" dirty="0"/>
              <a:t> class</a:t>
            </a:r>
          </a:p>
        </p:txBody>
      </p:sp>
      <p:sp>
        <p:nvSpPr>
          <p:cNvPr id="5" name="Content Placeholder 4">
            <a:extLst>
              <a:ext uri="{FF2B5EF4-FFF2-40B4-BE49-F238E27FC236}">
                <a16:creationId xmlns="" xmlns:a16="http://schemas.microsoft.com/office/drawing/2014/main" id="{DCF372D9-3EE6-4867-9A91-18A89049C21B}"/>
              </a:ext>
            </a:extLst>
          </p:cNvPr>
          <p:cNvSpPr>
            <a:spLocks noGrp="1"/>
          </p:cNvSpPr>
          <p:nvPr>
            <p:ph idx="1"/>
          </p:nvPr>
        </p:nvSpPr>
        <p:spPr/>
        <p:txBody>
          <a:bodyPr/>
          <a:lstStyle/>
          <a:p>
            <a:r>
              <a:rPr lang="en-US" dirty="0"/>
              <a:t>Students need a solid grounding in how to use ZOOM and basic video conference etiquette.</a:t>
            </a:r>
          </a:p>
          <a:p>
            <a:r>
              <a:rPr lang="en-US" dirty="0"/>
              <a:t>Students should know how to manipulate their ZOOM views and Chat. </a:t>
            </a:r>
          </a:p>
          <a:p>
            <a:r>
              <a:rPr lang="en-US" dirty="0"/>
              <a:t>They should have stable internet connections, and professors should be on high-bandwidth connections. </a:t>
            </a:r>
          </a:p>
          <a:p>
            <a:r>
              <a:rPr lang="en-US" dirty="0"/>
              <a:t>They should be required to keep cameras on and mics muted unless talking. </a:t>
            </a:r>
          </a:p>
          <a:p>
            <a:endParaRPr lang="en-US" dirty="0"/>
          </a:p>
        </p:txBody>
      </p:sp>
    </p:spTree>
    <p:extLst>
      <p:ext uri="{BB962C8B-B14F-4D97-AF65-F5344CB8AC3E}">
        <p14:creationId xmlns:p14="http://schemas.microsoft.com/office/powerpoint/2010/main" val="35683773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CF1AAE9-D151-4B1B-ADC2-60E7CCD7DE03}"/>
              </a:ext>
            </a:extLst>
          </p:cNvPr>
          <p:cNvSpPr>
            <a:spLocks noGrp="1"/>
          </p:cNvSpPr>
          <p:nvPr>
            <p:ph type="title"/>
          </p:nvPr>
        </p:nvSpPr>
        <p:spPr/>
        <p:txBody>
          <a:bodyPr/>
          <a:lstStyle/>
          <a:p>
            <a:r>
              <a:rPr lang="en-US" dirty="0"/>
              <a:t>Class in seat &amp; professor via Zoom</a:t>
            </a:r>
          </a:p>
        </p:txBody>
      </p:sp>
      <p:sp>
        <p:nvSpPr>
          <p:cNvPr id="3" name="Text Placeholder 2">
            <a:extLst>
              <a:ext uri="{FF2B5EF4-FFF2-40B4-BE49-F238E27FC236}">
                <a16:creationId xmlns="" xmlns:a16="http://schemas.microsoft.com/office/drawing/2014/main" id="{C993A58D-AF01-4983-9501-83F5602D2966}"/>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3130785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AC40728-62B3-422E-B5F7-4B3022F41101}"/>
              </a:ext>
            </a:extLst>
          </p:cNvPr>
          <p:cNvSpPr>
            <a:spLocks noGrp="1"/>
          </p:cNvSpPr>
          <p:nvPr>
            <p:ph type="title"/>
          </p:nvPr>
        </p:nvSpPr>
        <p:spPr/>
        <p:txBody>
          <a:bodyPr/>
          <a:lstStyle/>
          <a:p>
            <a:r>
              <a:rPr lang="en-US" dirty="0"/>
              <a:t>Professor via ZOOM</a:t>
            </a:r>
          </a:p>
        </p:txBody>
      </p:sp>
      <p:pic>
        <p:nvPicPr>
          <p:cNvPr id="3" name="Content Placeholder 2"/>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94333" y="2465493"/>
            <a:ext cx="5869891" cy="3300377"/>
          </a:xfrm>
        </p:spPr>
      </p:pic>
      <p:sp>
        <p:nvSpPr>
          <p:cNvPr id="5" name="Content Placeholder 4">
            <a:extLst>
              <a:ext uri="{FF2B5EF4-FFF2-40B4-BE49-F238E27FC236}">
                <a16:creationId xmlns="" xmlns:a16="http://schemas.microsoft.com/office/drawing/2014/main" id="{7502B70C-5160-423F-8BFD-5D2369A76B27}"/>
              </a:ext>
            </a:extLst>
          </p:cNvPr>
          <p:cNvSpPr>
            <a:spLocks noGrp="1"/>
          </p:cNvSpPr>
          <p:nvPr>
            <p:ph sz="half" idx="2"/>
          </p:nvPr>
        </p:nvSpPr>
        <p:spPr/>
        <p:txBody>
          <a:bodyPr>
            <a:normAutofit fontScale="92500" lnSpcReduction="20000"/>
          </a:bodyPr>
          <a:lstStyle/>
          <a:p>
            <a:r>
              <a:rPr lang="en-US" dirty="0"/>
              <a:t>The last configuration would be a class in person and a professor via ZOOM.</a:t>
            </a:r>
          </a:p>
          <a:p>
            <a:r>
              <a:rPr lang="en-US" dirty="0"/>
              <a:t>This can work if a professor has to travel or be away. </a:t>
            </a:r>
          </a:p>
          <a:p>
            <a:r>
              <a:rPr lang="en-US" dirty="0"/>
              <a:t>He or she could set up the ZOOM link and share it with a college administrator or a capable student who would then start the room projector and connect to the meeting.</a:t>
            </a:r>
          </a:p>
          <a:p>
            <a:r>
              <a:rPr lang="en-US" dirty="0"/>
              <a:t>There will also need to be a camera and mic set up in the classroom side.</a:t>
            </a:r>
          </a:p>
          <a:p>
            <a:r>
              <a:rPr lang="en-US" dirty="0"/>
              <a:t>The professor would then call in; however, he or she should have a high quality mic and camera (See set up to </a:t>
            </a:r>
            <a:r>
              <a:rPr lang="en-US"/>
              <a:t>the left)</a:t>
            </a:r>
            <a:endParaRPr lang="en-US" dirty="0"/>
          </a:p>
        </p:txBody>
      </p:sp>
    </p:spTree>
    <p:extLst>
      <p:ext uri="{BB962C8B-B14F-4D97-AF65-F5344CB8AC3E}">
        <p14:creationId xmlns:p14="http://schemas.microsoft.com/office/powerpoint/2010/main" val="15533441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A00D7BC-4399-4CA6-9E1D-E9DC8269D3B1}"/>
              </a:ext>
            </a:extLst>
          </p:cNvPr>
          <p:cNvSpPr>
            <a:spLocks noGrp="1"/>
          </p:cNvSpPr>
          <p:nvPr>
            <p:ph type="title"/>
          </p:nvPr>
        </p:nvSpPr>
        <p:spPr/>
        <p:txBody>
          <a:bodyPr/>
          <a:lstStyle/>
          <a:p>
            <a:r>
              <a:rPr lang="en-US" dirty="0"/>
              <a:t>Review – Advanced ZOOM</a:t>
            </a:r>
          </a:p>
        </p:txBody>
      </p:sp>
      <p:sp>
        <p:nvSpPr>
          <p:cNvPr id="3" name="Content Placeholder 2">
            <a:extLst>
              <a:ext uri="{FF2B5EF4-FFF2-40B4-BE49-F238E27FC236}">
                <a16:creationId xmlns="" xmlns:a16="http://schemas.microsoft.com/office/drawing/2014/main" id="{43A4EB99-43DB-4145-9732-CE8B9D5AF605}"/>
              </a:ext>
            </a:extLst>
          </p:cNvPr>
          <p:cNvSpPr>
            <a:spLocks noGrp="1"/>
          </p:cNvSpPr>
          <p:nvPr>
            <p:ph idx="1"/>
          </p:nvPr>
        </p:nvSpPr>
        <p:spPr/>
        <p:txBody>
          <a:bodyPr>
            <a:normAutofit lnSpcReduction="10000"/>
          </a:bodyPr>
          <a:lstStyle/>
          <a:p>
            <a:r>
              <a:rPr lang="en-US" dirty="0"/>
              <a:t>Meeting settings</a:t>
            </a:r>
          </a:p>
          <a:p>
            <a:r>
              <a:rPr lang="en-US" dirty="0"/>
              <a:t>Polling</a:t>
            </a:r>
          </a:p>
          <a:p>
            <a:pPr lvl="1"/>
            <a:r>
              <a:rPr lang="en-US" dirty="0"/>
              <a:t>Settings “Add polls to meeting”</a:t>
            </a:r>
          </a:p>
          <a:p>
            <a:r>
              <a:rPr lang="en-US" dirty="0"/>
              <a:t>Recording </a:t>
            </a:r>
          </a:p>
          <a:p>
            <a:r>
              <a:rPr lang="en-US" dirty="0"/>
              <a:t>Sharing computer sound</a:t>
            </a:r>
          </a:p>
          <a:p>
            <a:r>
              <a:rPr lang="en-US" dirty="0"/>
              <a:t>Making someone a host/cohost</a:t>
            </a:r>
          </a:p>
          <a:p>
            <a:r>
              <a:rPr lang="en-US" dirty="0"/>
              <a:t>Sharing a file in “Chat”</a:t>
            </a:r>
          </a:p>
          <a:p>
            <a:r>
              <a:rPr lang="en-US" dirty="0"/>
              <a:t>Annotating and Whiteboard</a:t>
            </a:r>
          </a:p>
          <a:p>
            <a:r>
              <a:rPr lang="en-US" dirty="0"/>
              <a:t>Remote control </a:t>
            </a:r>
          </a:p>
          <a:p>
            <a:r>
              <a:rPr lang="en-US" dirty="0"/>
              <a:t>Managing breakout rooms</a:t>
            </a:r>
          </a:p>
          <a:p>
            <a:endParaRPr lang="en-US" dirty="0"/>
          </a:p>
        </p:txBody>
      </p:sp>
    </p:spTree>
    <p:extLst>
      <p:ext uri="{BB962C8B-B14F-4D97-AF65-F5344CB8AC3E}">
        <p14:creationId xmlns:p14="http://schemas.microsoft.com/office/powerpoint/2010/main" val="3837997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83E1439-D164-4301-82A7-EBB5CBC2088C}"/>
              </a:ext>
            </a:extLst>
          </p:cNvPr>
          <p:cNvSpPr>
            <a:spLocks noGrp="1"/>
          </p:cNvSpPr>
          <p:nvPr>
            <p:ph type="title"/>
          </p:nvPr>
        </p:nvSpPr>
        <p:spPr/>
        <p:txBody>
          <a:bodyPr/>
          <a:lstStyle/>
          <a:p>
            <a:r>
              <a:rPr lang="en-US" dirty="0"/>
              <a:t>This session Topics covered </a:t>
            </a:r>
          </a:p>
        </p:txBody>
      </p:sp>
      <p:sp>
        <p:nvSpPr>
          <p:cNvPr id="3" name="Content Placeholder 2">
            <a:extLst>
              <a:ext uri="{FF2B5EF4-FFF2-40B4-BE49-F238E27FC236}">
                <a16:creationId xmlns="" xmlns:a16="http://schemas.microsoft.com/office/drawing/2014/main" id="{C7C636DF-6AB7-47A8-A2AE-4B5DE1E7B694}"/>
              </a:ext>
            </a:extLst>
          </p:cNvPr>
          <p:cNvSpPr>
            <a:spLocks noGrp="1"/>
          </p:cNvSpPr>
          <p:nvPr>
            <p:ph idx="1"/>
          </p:nvPr>
        </p:nvSpPr>
        <p:spPr/>
        <p:txBody>
          <a:bodyPr/>
          <a:lstStyle/>
          <a:p>
            <a:r>
              <a:rPr lang="en-US" dirty="0"/>
              <a:t>Discuss </a:t>
            </a:r>
            <a:r>
              <a:rPr lang="en-US" dirty="0" smtClean="0"/>
              <a:t>5 </a:t>
            </a:r>
            <a:r>
              <a:rPr lang="en-US" dirty="0"/>
              <a:t>ways to use ZOOM for teaching:</a:t>
            </a:r>
          </a:p>
          <a:p>
            <a:pPr lvl="1"/>
            <a:r>
              <a:rPr lang="en-US" dirty="0"/>
              <a:t>Using ZOOM for conferencing or one-to-one support</a:t>
            </a:r>
          </a:p>
          <a:p>
            <a:pPr lvl="2"/>
            <a:r>
              <a:rPr lang="en-US" dirty="0"/>
              <a:t>Waitlist feature</a:t>
            </a:r>
          </a:p>
          <a:p>
            <a:pPr lvl="1"/>
            <a:r>
              <a:rPr lang="en-US" dirty="0"/>
              <a:t>Using ZOOM for recording and lecture capture (controls &amp; set up) </a:t>
            </a:r>
          </a:p>
          <a:p>
            <a:pPr lvl="1"/>
            <a:r>
              <a:rPr lang="en-US" dirty="0"/>
              <a:t>Incorporating some students in a class via ZOOM</a:t>
            </a:r>
          </a:p>
          <a:p>
            <a:pPr lvl="2"/>
            <a:r>
              <a:rPr lang="en-US" dirty="0"/>
              <a:t>Technology and pedagogy</a:t>
            </a:r>
          </a:p>
          <a:p>
            <a:pPr lvl="1"/>
            <a:r>
              <a:rPr lang="en-US" dirty="0"/>
              <a:t>Running a ZOOM-only class</a:t>
            </a:r>
          </a:p>
          <a:p>
            <a:pPr lvl="2"/>
            <a:r>
              <a:rPr lang="en-US" dirty="0"/>
              <a:t>Technology and </a:t>
            </a:r>
            <a:r>
              <a:rPr lang="en-US" dirty="0" smtClean="0"/>
              <a:t>pedagogy</a:t>
            </a:r>
          </a:p>
          <a:p>
            <a:pPr lvl="1"/>
            <a:r>
              <a:rPr lang="en-US" dirty="0" smtClean="0"/>
              <a:t>Professor only on ZOOM class</a:t>
            </a:r>
          </a:p>
          <a:p>
            <a:pPr lvl="1"/>
            <a:endParaRPr lang="en-US" dirty="0"/>
          </a:p>
          <a:p>
            <a:endParaRPr lang="en-US" dirty="0"/>
          </a:p>
        </p:txBody>
      </p:sp>
    </p:spTree>
    <p:extLst>
      <p:ext uri="{BB962C8B-B14F-4D97-AF65-F5344CB8AC3E}">
        <p14:creationId xmlns:p14="http://schemas.microsoft.com/office/powerpoint/2010/main" val="16208007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AD54DE5-80FA-47B7-9C4B-959D3B36F21C}"/>
              </a:ext>
            </a:extLst>
          </p:cNvPr>
          <p:cNvSpPr>
            <a:spLocks noGrp="1"/>
          </p:cNvSpPr>
          <p:nvPr>
            <p:ph type="title"/>
          </p:nvPr>
        </p:nvSpPr>
        <p:spPr/>
        <p:txBody>
          <a:bodyPr/>
          <a:lstStyle/>
          <a:p>
            <a:r>
              <a:rPr lang="en-US" dirty="0"/>
              <a:t>ZOOM for conferencing</a:t>
            </a:r>
          </a:p>
        </p:txBody>
      </p:sp>
      <p:sp>
        <p:nvSpPr>
          <p:cNvPr id="3" name="Text Placeholder 2">
            <a:extLst>
              <a:ext uri="{FF2B5EF4-FFF2-40B4-BE49-F238E27FC236}">
                <a16:creationId xmlns="" xmlns:a16="http://schemas.microsoft.com/office/drawing/2014/main" id="{E89368F0-6D2C-4B22-A847-2962A4FA7D80}"/>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7505870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9E771C9-CF08-42F7-8E2F-8E04962F0EB3}"/>
              </a:ext>
            </a:extLst>
          </p:cNvPr>
          <p:cNvSpPr>
            <a:spLocks noGrp="1"/>
          </p:cNvSpPr>
          <p:nvPr>
            <p:ph type="title"/>
          </p:nvPr>
        </p:nvSpPr>
        <p:spPr/>
        <p:txBody>
          <a:bodyPr/>
          <a:lstStyle/>
          <a:p>
            <a:r>
              <a:rPr lang="en-US" dirty="0"/>
              <a:t>ZOOM for conferencing</a:t>
            </a:r>
          </a:p>
        </p:txBody>
      </p:sp>
      <p:sp>
        <p:nvSpPr>
          <p:cNvPr id="5" name="Content Placeholder 4">
            <a:extLst>
              <a:ext uri="{FF2B5EF4-FFF2-40B4-BE49-F238E27FC236}">
                <a16:creationId xmlns="" xmlns:a16="http://schemas.microsoft.com/office/drawing/2014/main" id="{34DF8978-2919-4907-9B1E-3FF5AC4C7219}"/>
              </a:ext>
            </a:extLst>
          </p:cNvPr>
          <p:cNvSpPr>
            <a:spLocks noGrp="1"/>
          </p:cNvSpPr>
          <p:nvPr>
            <p:ph sz="half" idx="2"/>
          </p:nvPr>
        </p:nvSpPr>
        <p:spPr>
          <a:xfrm>
            <a:off x="7979816" y="628650"/>
            <a:ext cx="3916274" cy="5543550"/>
          </a:xfrm>
        </p:spPr>
        <p:txBody>
          <a:bodyPr/>
          <a:lstStyle/>
          <a:p>
            <a:r>
              <a:rPr lang="en-US" dirty="0"/>
              <a:t>One of the easiest ways to incorporate ZOOM into your teaching is for providing 1-to-1 conferences.</a:t>
            </a:r>
          </a:p>
          <a:p>
            <a:r>
              <a:rPr lang="en-US" dirty="0"/>
              <a:t>Schedule a new meeting.</a:t>
            </a:r>
          </a:p>
          <a:p>
            <a:pPr lvl="1"/>
            <a:r>
              <a:rPr lang="en-US" dirty="0"/>
              <a:t>Either tell students to go to zoom.us/join and enter your ID during their conference time.</a:t>
            </a:r>
          </a:p>
          <a:p>
            <a:pPr lvl="1"/>
            <a:r>
              <a:rPr lang="en-US" dirty="0"/>
              <a:t>Or schedule a new meeting (preferred) and send the invitation. **if you have multiple students, click “enable waiting room” as you set up the meeting. </a:t>
            </a:r>
          </a:p>
          <a:p>
            <a:pPr lvl="1"/>
            <a:endParaRPr lang="en-US" dirty="0"/>
          </a:p>
          <a:p>
            <a:endParaRPr lang="en-US" dirty="0"/>
          </a:p>
        </p:txBody>
      </p:sp>
      <p:pic>
        <p:nvPicPr>
          <p:cNvPr id="7" name="Picture 6">
            <a:extLst>
              <a:ext uri="{FF2B5EF4-FFF2-40B4-BE49-F238E27FC236}">
                <a16:creationId xmlns="" xmlns:a16="http://schemas.microsoft.com/office/drawing/2014/main" id="{745DD81A-366F-4FE0-92B6-A0A255D2AB84}"/>
              </a:ext>
            </a:extLst>
          </p:cNvPr>
          <p:cNvPicPr>
            <a:picLocks noChangeAspect="1"/>
          </p:cNvPicPr>
          <p:nvPr/>
        </p:nvPicPr>
        <p:blipFill>
          <a:blip r:embed="rId2"/>
          <a:stretch>
            <a:fillRect/>
          </a:stretch>
        </p:blipFill>
        <p:spPr>
          <a:xfrm>
            <a:off x="295910" y="1899158"/>
            <a:ext cx="7370741" cy="4146042"/>
          </a:xfrm>
          <a:prstGeom prst="rect">
            <a:avLst/>
          </a:prstGeom>
        </p:spPr>
      </p:pic>
      <p:cxnSp>
        <p:nvCxnSpPr>
          <p:cNvPr id="11" name="Straight Arrow Connector 10">
            <a:extLst>
              <a:ext uri="{FF2B5EF4-FFF2-40B4-BE49-F238E27FC236}">
                <a16:creationId xmlns="" xmlns:a16="http://schemas.microsoft.com/office/drawing/2014/main" id="{EE51EC92-86C6-454C-BD06-6E1B0BDC5C53}"/>
              </a:ext>
            </a:extLst>
          </p:cNvPr>
          <p:cNvCxnSpPr/>
          <p:nvPr/>
        </p:nvCxnSpPr>
        <p:spPr>
          <a:xfrm flipH="1">
            <a:off x="4399280" y="4043680"/>
            <a:ext cx="4041309" cy="97536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24032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AE4115E-E003-4672-BC15-1CF54F29760C}"/>
              </a:ext>
            </a:extLst>
          </p:cNvPr>
          <p:cNvSpPr>
            <a:spLocks noGrp="1"/>
          </p:cNvSpPr>
          <p:nvPr>
            <p:ph type="title"/>
          </p:nvPr>
        </p:nvSpPr>
        <p:spPr/>
        <p:txBody>
          <a:bodyPr/>
          <a:lstStyle/>
          <a:p>
            <a:r>
              <a:rPr lang="en-US" dirty="0"/>
              <a:t>Waiting ROOM feature</a:t>
            </a:r>
          </a:p>
        </p:txBody>
      </p:sp>
      <p:sp>
        <p:nvSpPr>
          <p:cNvPr id="4" name="Content Placeholder 3">
            <a:extLst>
              <a:ext uri="{FF2B5EF4-FFF2-40B4-BE49-F238E27FC236}">
                <a16:creationId xmlns="" xmlns:a16="http://schemas.microsoft.com/office/drawing/2014/main" id="{044284D1-1A98-4D61-8BF7-236903CB81C0}"/>
              </a:ext>
            </a:extLst>
          </p:cNvPr>
          <p:cNvSpPr>
            <a:spLocks noGrp="1"/>
          </p:cNvSpPr>
          <p:nvPr>
            <p:ph sz="half" idx="2"/>
          </p:nvPr>
        </p:nvSpPr>
        <p:spPr>
          <a:xfrm>
            <a:off x="8188959" y="894080"/>
            <a:ext cx="3888105" cy="3977640"/>
          </a:xfrm>
        </p:spPr>
        <p:txBody>
          <a:bodyPr/>
          <a:lstStyle/>
          <a:p>
            <a:r>
              <a:rPr lang="en-US" dirty="0"/>
              <a:t>If the “Waiting room” is enabled. When</a:t>
            </a:r>
            <a:r>
              <a:rPr lang="en-US" b="1" dirty="0"/>
              <a:t> students </a:t>
            </a:r>
            <a:r>
              <a:rPr lang="en-US" dirty="0"/>
              <a:t>login, they will see a black screen that says “Please wait, the meeting host will let you in soon.”</a:t>
            </a:r>
          </a:p>
          <a:p>
            <a:r>
              <a:rPr lang="en-US" dirty="0"/>
              <a:t>You will see this button which will tells you someone is in the waiting room. You can “admit” the person or “see waiting room.”</a:t>
            </a:r>
          </a:p>
        </p:txBody>
      </p:sp>
      <p:pic>
        <p:nvPicPr>
          <p:cNvPr id="8" name="Content Placeholder 7">
            <a:extLst>
              <a:ext uri="{FF2B5EF4-FFF2-40B4-BE49-F238E27FC236}">
                <a16:creationId xmlns="" xmlns:a16="http://schemas.microsoft.com/office/drawing/2014/main" id="{AC4019D7-9619-4F3B-BC51-B3A3541CED4C}"/>
              </a:ext>
            </a:extLst>
          </p:cNvPr>
          <p:cNvPicPr>
            <a:picLocks noGrp="1" noChangeAspect="1"/>
          </p:cNvPicPr>
          <p:nvPr>
            <p:ph sz="half" idx="1"/>
          </p:nvPr>
        </p:nvPicPr>
        <p:blipFill>
          <a:blip r:embed="rId2"/>
          <a:stretch>
            <a:fillRect/>
          </a:stretch>
        </p:blipFill>
        <p:spPr>
          <a:xfrm>
            <a:off x="114935" y="1768882"/>
            <a:ext cx="7873279" cy="4428718"/>
          </a:xfrm>
          <a:prstGeom prst="rect">
            <a:avLst/>
          </a:prstGeom>
        </p:spPr>
      </p:pic>
      <p:cxnSp>
        <p:nvCxnSpPr>
          <p:cNvPr id="10" name="Straight Arrow Connector 9">
            <a:extLst>
              <a:ext uri="{FF2B5EF4-FFF2-40B4-BE49-F238E27FC236}">
                <a16:creationId xmlns="" xmlns:a16="http://schemas.microsoft.com/office/drawing/2014/main" id="{A9202512-B159-4B1F-A748-5FF4B518B925}"/>
              </a:ext>
            </a:extLst>
          </p:cNvPr>
          <p:cNvCxnSpPr/>
          <p:nvPr/>
        </p:nvCxnSpPr>
        <p:spPr>
          <a:xfrm flipH="1">
            <a:off x="4013200" y="3429000"/>
            <a:ext cx="4328160" cy="174244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12549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Sharing Files</a:t>
            </a:r>
          </a:p>
        </p:txBody>
      </p:sp>
      <p:pic>
        <p:nvPicPr>
          <p:cNvPr id="5" name="Content Placeholder 4"/>
          <p:cNvPicPr>
            <a:picLocks noGrp="1" noChangeAspect="1"/>
          </p:cNvPicPr>
          <p:nvPr>
            <p:ph sz="half" idx="1"/>
          </p:nvPr>
        </p:nvPicPr>
        <p:blipFill>
          <a:blip r:embed="rId2"/>
          <a:stretch>
            <a:fillRect/>
          </a:stretch>
        </p:blipFill>
        <p:spPr>
          <a:xfrm>
            <a:off x="79375" y="2194560"/>
            <a:ext cx="7251984" cy="4079240"/>
          </a:xfrm>
          <a:prstGeom prst="rect">
            <a:avLst/>
          </a:prstGeom>
        </p:spPr>
      </p:pic>
      <p:sp>
        <p:nvSpPr>
          <p:cNvPr id="4" name="Content Placeholder 3"/>
          <p:cNvSpPr>
            <a:spLocks noGrp="1"/>
          </p:cNvSpPr>
          <p:nvPr>
            <p:ph sz="half" idx="2"/>
          </p:nvPr>
        </p:nvSpPr>
        <p:spPr>
          <a:xfrm>
            <a:off x="7552266" y="575733"/>
            <a:ext cx="3566837" cy="5596467"/>
          </a:xfrm>
        </p:spPr>
        <p:txBody>
          <a:bodyPr>
            <a:normAutofit lnSpcReduction="10000"/>
          </a:bodyPr>
          <a:lstStyle/>
          <a:p>
            <a:r>
              <a:rPr lang="en-US" dirty="0"/>
              <a:t>Another helpful advanced feature is the file sharing feature.  </a:t>
            </a:r>
          </a:p>
          <a:p>
            <a:r>
              <a:rPr lang="en-US" dirty="0"/>
              <a:t>If you click the “chat” button, it opens up the Chat dialog on the right of the screen.  </a:t>
            </a:r>
          </a:p>
          <a:p>
            <a:r>
              <a:rPr lang="en-US" dirty="0"/>
              <a:t>If you click the “more” button on the right, you will see the “Share file in meeting” button.</a:t>
            </a:r>
          </a:p>
          <a:p>
            <a:r>
              <a:rPr lang="en-US" dirty="0"/>
              <a:t>Click that, and it opens up a browser that allows you to attach files right in the chat.</a:t>
            </a:r>
          </a:p>
          <a:p>
            <a:r>
              <a:rPr lang="en-US" dirty="0"/>
              <a:t>All participants can then download the file to their computers.</a:t>
            </a:r>
          </a:p>
        </p:txBody>
      </p:sp>
      <p:cxnSp>
        <p:nvCxnSpPr>
          <p:cNvPr id="7" name="Straight Arrow Connector 6"/>
          <p:cNvCxnSpPr/>
          <p:nvPr/>
        </p:nvCxnSpPr>
        <p:spPr>
          <a:xfrm flipH="1">
            <a:off x="3572934" y="2093976"/>
            <a:ext cx="4174066" cy="390042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7112000" y="3373966"/>
            <a:ext cx="635000" cy="244263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814596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TM03090434[[fn=Wood Type]]</Template>
  <TotalTime>393</TotalTime>
  <Words>1974</Words>
  <Application>Microsoft Office PowerPoint</Application>
  <PresentationFormat>Widescreen</PresentationFormat>
  <Paragraphs>160</Paragraphs>
  <Slides>32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Rockwell</vt:lpstr>
      <vt:lpstr>Rockwell Condensed</vt:lpstr>
      <vt:lpstr>Wingdings</vt:lpstr>
      <vt:lpstr>Wood Type</vt:lpstr>
      <vt:lpstr>Zoom For Teaching</vt:lpstr>
      <vt:lpstr>What is ZOOM?</vt:lpstr>
      <vt:lpstr>Review – Basic ZOOM</vt:lpstr>
      <vt:lpstr>Review – Advanced ZOOM</vt:lpstr>
      <vt:lpstr>This session Topics covered </vt:lpstr>
      <vt:lpstr>ZOOM for conferencing</vt:lpstr>
      <vt:lpstr>ZOOM for conferencing</vt:lpstr>
      <vt:lpstr>Waiting ROOM feature</vt:lpstr>
      <vt:lpstr>Sharing Files</vt:lpstr>
      <vt:lpstr>Annotating a shared screen</vt:lpstr>
      <vt:lpstr>Whiteboard</vt:lpstr>
      <vt:lpstr>Requesting Remote Control</vt:lpstr>
      <vt:lpstr>Allowing Remote control requests</vt:lpstr>
      <vt:lpstr>Zoom for Recording &amp; lecture capture</vt:lpstr>
      <vt:lpstr>Zoom for recording/screencasts</vt:lpstr>
      <vt:lpstr>Zoom for Lecture capture </vt:lpstr>
      <vt:lpstr>Lecture capture at hood park</vt:lpstr>
      <vt:lpstr>Lecture capture at HoOd park</vt:lpstr>
      <vt:lpstr>Lecture capture at other campuses</vt:lpstr>
      <vt:lpstr>Incorporating some students into a class via ZOOM</vt:lpstr>
      <vt:lpstr>Incorporating remote students</vt:lpstr>
      <vt:lpstr>MANAGING REMOTE STUDENTS/zOOM</vt:lpstr>
      <vt:lpstr>Including Zoom students – pedagogy</vt:lpstr>
      <vt:lpstr>ALL-ZOOM class</vt:lpstr>
      <vt:lpstr>Breakout Rooms</vt:lpstr>
      <vt:lpstr>Managing Rooms</vt:lpstr>
      <vt:lpstr>In meeting – starting a poll</vt:lpstr>
      <vt:lpstr>Polling function</vt:lpstr>
      <vt:lpstr>All-Zoom class</vt:lpstr>
      <vt:lpstr>Tips for all-ZOOm class</vt:lpstr>
      <vt:lpstr>Class in seat &amp; professor via Zoom</vt:lpstr>
      <vt:lpstr>Professor via ZOOM</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Brooks Winchell</dc:creator>
  <cp:lastModifiedBy>Winchell, Brooks</cp:lastModifiedBy>
  <cp:revision>9</cp:revision>
  <dcterms:created xsi:type="dcterms:W3CDTF">2019-03-03T22:35:58Z</dcterms:created>
  <dcterms:modified xsi:type="dcterms:W3CDTF">2020-03-12T17:26:30Z</dcterms:modified>
</cp:coreProperties>
</file>